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5"/>
  </p:notesMasterIdLst>
  <p:sldIdLst>
    <p:sldId id="256" r:id="rId3"/>
    <p:sldId id="257" r:id="rId4"/>
    <p:sldId id="268" r:id="rId5"/>
    <p:sldId id="259" r:id="rId6"/>
    <p:sldId id="258" r:id="rId7"/>
    <p:sldId id="260" r:id="rId8"/>
    <p:sldId id="266" r:id="rId9"/>
    <p:sldId id="267" r:id="rId10"/>
    <p:sldId id="265" r:id="rId11"/>
    <p:sldId id="264" r:id="rId12"/>
    <p:sldId id="263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5A54"/>
    <a:srgbClr val="5856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7" autoAdjust="0"/>
    <p:restoredTop sz="90658" autoAdjust="0"/>
  </p:normalViewPr>
  <p:slideViewPr>
    <p:cSldViewPr>
      <p:cViewPr>
        <p:scale>
          <a:sx n="100" d="100"/>
          <a:sy n="100" d="100"/>
        </p:scale>
        <p:origin x="-80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596203C1-616A-4651-A577-7BA09B384D13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07B8B279-4079-43B3-8013-D8D81AB870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4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65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Pabrezti, kad cia nepatogu ir sena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Kaip su tasku apwrapinti esamus modelius</a:t>
            </a:r>
          </a:p>
          <a:p>
            <a:r>
              <a:rPr lang="en-US" smtClean="0"/>
              <a:t>Taskas atstoja rezultat</a:t>
            </a:r>
            <a:r>
              <a:rPr lang="lt-LT" smtClean="0"/>
              <a:t>ą, kuris bus žinomas ateityje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31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Kompaileris perdaro</a:t>
            </a: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79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Async</a:t>
            </a:r>
            <a:r>
              <a:rPr lang="en-US" dirty="0" smtClean="0"/>
              <a:t>/await + </a:t>
            </a:r>
            <a:r>
              <a:rPr lang="en-US" dirty="0" err="1" smtClean="0"/>
              <a:t>ILSpy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20045" y="6060478"/>
            <a:ext cx="8503920" cy="457200"/>
          </a:xfrm>
          <a:prstGeom prst="roundRect">
            <a:avLst>
              <a:gd name="adj" fmla="val 33334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8500" cap="rnd" cmpd="sng" algn="ctr">
            <a:solidFill>
              <a:srgbClr val="302F2C">
                <a:tint val="100000"/>
                <a:satMod val="120000"/>
                <a:alpha val="37000"/>
              </a:srgbClr>
            </a:solidFill>
            <a:prstDash val="solid"/>
          </a:ln>
          <a:effectLst>
            <a:outerShdw blurRad="76200" dist="50800" dir="5400000" algn="tl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8500" cap="rnd" cmpd="sng" algn="ctr">
            <a:solidFill>
              <a:srgbClr val="302F2C">
                <a:tint val="100000"/>
                <a:satMod val="120000"/>
                <a:alpha val="37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2">
                  <a:shade val="48000"/>
                  <a:satMod val="150000"/>
                </a:schemeClr>
              </a:gs>
              <a:gs pos="55000">
                <a:schemeClr val="bg2">
                  <a:shade val="20000"/>
                  <a:satMod val="100000"/>
                </a:schemeClr>
              </a:gs>
              <a:gs pos="100000">
                <a:schemeClr val="bg2">
                  <a:shade val="5000"/>
                  <a:satMod val="100000"/>
                </a:schemeClr>
              </a:gs>
            </a:gsLst>
            <a:path path="circle">
              <a:fillToRect l="100000" t="400000" r="100000" b="100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5537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15000" dist="13000" dir="54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FA78-DE0E-433D-8CFA-D9FBF0D95DCD}" type="datetime1">
              <a:rPr lang="en-US" smtClean="0"/>
              <a:pPr/>
              <a:t>11/27/2011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13AF2-DCC4-4842-96BC-1B9869901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92624"/>
            <a:ext cx="8183880" cy="10515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F9C6-20A9-45D8-B666-D95AD1AA535F}" type="datetime1">
              <a:rPr lang="en-US" smtClean="0"/>
              <a:pPr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320045" y="6060478"/>
            <a:ext cx="8503920" cy="457200"/>
          </a:xfrm>
          <a:prstGeom prst="roundRect">
            <a:avLst>
              <a:gd name="adj" fmla="val 33334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8500" cap="rnd" cmpd="sng" algn="ctr">
            <a:solidFill>
              <a:srgbClr val="302F2C">
                <a:tint val="100000"/>
                <a:satMod val="120000"/>
                <a:alpha val="37000"/>
              </a:srgbClr>
            </a:solidFill>
            <a:prstDash val="solid"/>
          </a:ln>
          <a:effectLst>
            <a:outerShdw blurRad="76200" dist="50800" dir="5400000" algn="tl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8500" cap="rnd" cmpd="sng" algn="ctr">
            <a:solidFill>
              <a:srgbClr val="302F2C">
                <a:tint val="100000"/>
                <a:satMod val="120000"/>
                <a:alpha val="37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2">
                  <a:shade val="48000"/>
                  <a:satMod val="150000"/>
                </a:schemeClr>
              </a:gs>
              <a:gs pos="55000">
                <a:schemeClr val="bg2">
                  <a:shade val="20000"/>
                  <a:satMod val="100000"/>
                </a:schemeClr>
              </a:gs>
              <a:gs pos="100000">
                <a:schemeClr val="bg2">
                  <a:shade val="5000"/>
                  <a:satMod val="100000"/>
                </a:schemeClr>
              </a:gs>
            </a:gsLst>
            <a:path path="circle">
              <a:fillToRect l="100000" t="350000" r="100000" b="100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10416"/>
            <a:ext cx="8183880" cy="420624"/>
          </a:xfrm>
        </p:spPr>
        <p:txBody>
          <a:bodyPr lIns="118872" tIns="0" anchor="t"/>
          <a:lstStyle>
            <a:lvl1pPr marR="36576" algn="l"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B45F-50E8-4AF1-920B-265FC35EA31A}" type="datetime1">
              <a:rPr lang="en-US" smtClean="0"/>
              <a:pPr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D76A-2E51-4D2B-9AFF-70F7EB3C2C68}" type="datetime1">
              <a:rPr lang="en-US" smtClean="0"/>
              <a:pPr/>
              <a:t>11/27/2011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90624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639762"/>
          </a:xfrm>
        </p:spPr>
        <p:txBody>
          <a:bodyPr lIns="146304" anchor="ctr"/>
          <a:lstStyle>
            <a:lvl1pPr algn="l">
              <a:buNone/>
              <a:defRPr sz="2400" b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2169" y="579438"/>
            <a:ext cx="3931920" cy="639762"/>
          </a:xfrm>
        </p:spPr>
        <p:txBody>
          <a:bodyPr lIns="137160" anchor="ctr"/>
          <a:lstStyle>
            <a:lvl1pPr algn="l">
              <a:buNone/>
              <a:defRPr sz="2400" b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7224" y="1371600"/>
            <a:ext cx="3931920" cy="35661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371600"/>
            <a:ext cx="3931920" cy="35661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5F57-6490-4460-90DC-FC5EE5C36A66}" type="datetime1">
              <a:rPr lang="en-US" smtClean="0"/>
              <a:pPr/>
              <a:t>11/27/2011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2161-9FCA-498A-A51E-7B90071250E8}" type="datetime1">
              <a:rPr lang="en-US" smtClean="0"/>
              <a:pPr/>
              <a:t>11/27/2011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20045" y="6060478"/>
            <a:ext cx="8503920" cy="457200"/>
          </a:xfrm>
          <a:prstGeom prst="roundRect">
            <a:avLst>
              <a:gd name="adj" fmla="val 33334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8500" cap="rnd" cmpd="sng" algn="ctr">
            <a:solidFill>
              <a:srgbClr val="302F2C">
                <a:tint val="100000"/>
                <a:satMod val="120000"/>
                <a:alpha val="37000"/>
              </a:srgbClr>
            </a:solidFill>
            <a:prstDash val="solid"/>
          </a:ln>
          <a:effectLst>
            <a:outerShdw blurRad="76200" dist="50800" dir="5400000" algn="tl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8500" cap="rnd" cmpd="sng" algn="ctr">
            <a:solidFill>
              <a:srgbClr val="302F2C">
                <a:tint val="100000"/>
                <a:satMod val="120000"/>
                <a:alpha val="37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95AF-258B-4502-92DF-E211AA281B41}" type="datetime1">
              <a:rPr lang="en-US" smtClean="0"/>
              <a:pPr/>
              <a:t>11/27/2011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38847" y="1447800"/>
            <a:ext cx="2971800" cy="4389120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1447800"/>
            <a:ext cx="4937760" cy="4389120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6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  <a:lvl6pPr>
              <a:buNone/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FA21-88D5-4090-AE34-A717F3009131}" type="datetime1">
              <a:rPr lang="en-US" smtClean="0"/>
              <a:pPr/>
              <a:t>11/27/2011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20045" y="6060478"/>
            <a:ext cx="8503920" cy="457200"/>
          </a:xfrm>
          <a:prstGeom prst="roundRect">
            <a:avLst>
              <a:gd name="adj" fmla="val 33334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8500" cap="rnd" cmpd="sng" algn="ctr">
            <a:solidFill>
              <a:srgbClr val="302F2C">
                <a:tint val="100000"/>
                <a:satMod val="120000"/>
                <a:alpha val="37000"/>
              </a:srgbClr>
            </a:solidFill>
            <a:prstDash val="solid"/>
          </a:ln>
          <a:effectLst>
            <a:outerShdw blurRad="76200" dist="50800" dir="5400000" algn="tl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8500" cap="rnd" cmpd="sng" algn="ctr">
            <a:solidFill>
              <a:srgbClr val="302F2C">
                <a:tint val="100000"/>
                <a:satMod val="120000"/>
                <a:alpha val="37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400800" y="434162"/>
            <a:ext cx="2324605" cy="4341329"/>
          </a:xfrm>
          <a:prstGeom prst="roundRect">
            <a:avLst>
              <a:gd name="adj" fmla="val 2127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54AA-2757-4A51-86CD-6D20456BDD0A}" type="datetime1">
              <a:rPr lang="en-US" smtClean="0"/>
              <a:pPr/>
              <a:t>11/27/2011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89320" cy="4343400"/>
          </a:xfrm>
          <a:prstGeom prst="rect">
            <a:avLst/>
          </a:prstGeom>
          <a:solidFill>
            <a:schemeClr val="bg2">
              <a:shade val="10000"/>
            </a:schemeClr>
          </a:solidFill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11357" y="386861"/>
            <a:ext cx="36576" cy="4443984"/>
          </a:xfrm>
          <a:prstGeom prst="rect">
            <a:avLst/>
          </a:prstGeom>
          <a:solidFill>
            <a:srgbClr val="FFFFFF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432" algn="l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20045" y="6060478"/>
            <a:ext cx="8503920" cy="457200"/>
          </a:xfrm>
          <a:prstGeom prst="roundRect">
            <a:avLst>
              <a:gd name="adj" fmla="val 33334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8500" cap="rnd" cmpd="sng" algn="ctr">
            <a:solidFill>
              <a:srgbClr val="302F2C">
                <a:tint val="100000"/>
                <a:satMod val="120000"/>
                <a:alpha val="37000"/>
              </a:srgbClr>
            </a:solidFill>
            <a:prstDash val="solid"/>
          </a:ln>
          <a:effectLst>
            <a:outerShdw blurRad="76200" dist="50800" dir="5400000" algn="tl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8500" cap="rnd" cmpd="sng" algn="ctr">
            <a:solidFill>
              <a:srgbClr val="302F2C">
                <a:tint val="100000"/>
                <a:satMod val="120000"/>
                <a:alpha val="37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2">
                  <a:shade val="48000"/>
                  <a:satMod val="150000"/>
                </a:schemeClr>
              </a:gs>
              <a:gs pos="55000">
                <a:schemeClr val="bg2">
                  <a:shade val="20000"/>
                  <a:satMod val="100000"/>
                </a:schemeClr>
              </a:gs>
              <a:gs pos="100000">
                <a:schemeClr val="bg2">
                  <a:shade val="5000"/>
                  <a:satMod val="100000"/>
                </a:schemeClr>
              </a:gs>
            </a:gsLst>
            <a:path path="circle">
              <a:fillToRect l="100000" t="350000" r="100000" b="100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92624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 algn="r"/>
            <a:fld id="{1BC102A9-C1B1-4354-89E4-F43472216A4F}" type="datetime1">
              <a:rPr lang="en-US" smtClean="0"/>
              <a:pPr algn="r"/>
              <a:t>11/27/2011</a:t>
            </a:fld>
            <a:endParaRPr lang="en-US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 algn="l"/>
            <a:endParaRPr lang="en-US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E7F13AF2-DCC4-4842-96BC-1B9869901C37}" type="slidenum">
              <a:rPr lang="en-US" sz="1000" smtClean="0">
                <a:solidFill>
                  <a:schemeClr val="bg2">
                    <a:shade val="50000"/>
                  </a:schemeClr>
                </a:solidFill>
              </a:rPr>
              <a:pPr/>
              <a:t>‹#›</a:t>
            </a:fld>
            <a:endParaRPr lang="en-US" sz="100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600" b="1" kern="1200">
          <a:solidFill>
            <a:schemeClr val="accent1">
              <a:tint val="88000"/>
              <a:satMod val="150000"/>
            </a:schemeClr>
          </a:solidFill>
          <a:effectLst>
            <a:outerShdw blurRad="12700" dist="12700" dir="54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sz="2800" kern="1200">
          <a:solidFill>
            <a:srgbClr val="FFFFFF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sz="2200" kern="1200">
          <a:solidFill>
            <a:srgbClr val="FFFFFF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sz="1900" kern="1200">
          <a:solidFill>
            <a:srgbClr val="FFFFFF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sz="1700" kern="1200" baseline="0">
          <a:solidFill>
            <a:srgbClr val="FFFFFF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sz="1500" kern="1200">
          <a:solidFill>
            <a:srgbClr val="FFFFFF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sz="1500" kern="1200" baseline="0">
          <a:solidFill>
            <a:srgbClr val="FFFFFF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sz="1500" kern="12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schik.com/lu/AsyncSilverlight/AsyncSamples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hannel9.msdn.com/search?term=async" TargetMode="External"/><Relationship Id="rId5" Type="http://schemas.openxmlformats.org/officeDocument/2006/relationships/hyperlink" Target="http://www.asp.net/vnext/whats-new" TargetMode="External"/><Relationship Id="rId4" Type="http://schemas.openxmlformats.org/officeDocument/2006/relationships/hyperlink" Target="http://msdn.microsoft.com/en-us/vstudio/gg316360.asp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bahari.com/threadin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smtClean="0"/>
              <a:t>C# 5 ir async/await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smtClean="0">
                <a:solidFill>
                  <a:srgbClr val="5C5A54"/>
                </a:solidFill>
              </a:rPr>
              <a:t>Asinchronija visiems</a:t>
            </a:r>
            <a:endParaRPr lang="en-US" dirty="0">
              <a:solidFill>
                <a:srgbClr val="5C5A54"/>
              </a:solidFill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>
          <a:xfrm>
            <a:off x="722205" y="5754960"/>
            <a:ext cx="7772400" cy="914400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sz="1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sz="17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sz="15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sz="1800" smtClean="0"/>
              <a:t>Donatas Mačiūnas</a:t>
            </a:r>
          </a:p>
          <a:p>
            <a:r>
              <a:rPr lang="en-US" sz="1800" smtClean="0"/>
              <a:t>Webmedia</a:t>
            </a:r>
            <a:endParaRPr lang="en-US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Metas </a:t>
            </a:r>
            <a:r>
              <a:rPr lang="en-US" smtClean="0"/>
              <a:t>kodui!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t-LT">
                <a:solidFill>
                  <a:srgbClr val="5C5A54"/>
                </a:solidFill>
              </a:rPr>
              <a:t>asy</a:t>
            </a:r>
            <a:r>
              <a:rPr lang="en-US">
                <a:solidFill>
                  <a:srgbClr val="5C5A54"/>
                </a:solidFill>
              </a:rPr>
              <a:t>nc/await demo</a:t>
            </a:r>
            <a:endParaRPr lang="lt-LT" dirty="0">
              <a:solidFill>
                <a:srgbClr val="5C5A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20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03238" y="4992688"/>
            <a:ext cx="8183562" cy="1050925"/>
          </a:xfrm>
        </p:spPr>
        <p:txBody>
          <a:bodyPr/>
          <a:lstStyle/>
          <a:p>
            <a:r>
              <a:rPr lang="lt-LT" dirty="0" smtClean="0"/>
              <a:t>Nuorodos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347047"/>
          </a:xfrm>
        </p:spPr>
        <p:txBody>
          <a:bodyPr/>
          <a:lstStyle/>
          <a:p>
            <a:r>
              <a:rPr lang="lt-LT" smtClean="0"/>
              <a:t>Async</a:t>
            </a:r>
            <a:r>
              <a:rPr lang="en-US" smtClean="0"/>
              <a:t> </a:t>
            </a:r>
            <a:r>
              <a:rPr lang="lt-LT" smtClean="0"/>
              <a:t>pavyzdžiai</a:t>
            </a:r>
            <a:r>
              <a:rPr lang="en-US" smtClean="0"/>
              <a:t> </a:t>
            </a:r>
            <a:r>
              <a:rPr lang="lt-LT" smtClean="0">
                <a:hlinkClick r:id="rId3"/>
              </a:rPr>
              <a:t>http</a:t>
            </a:r>
            <a:r>
              <a:rPr lang="lt-LT" dirty="0">
                <a:hlinkClick r:id="rId3"/>
              </a:rPr>
              <a:t>://</a:t>
            </a:r>
            <a:r>
              <a:rPr lang="lt-LT" dirty="0" smtClean="0">
                <a:hlinkClick r:id="rId3"/>
              </a:rPr>
              <a:t>www.wischik.com/lu/AsyncSilverlight/AsyncSamples.html</a:t>
            </a:r>
            <a:endParaRPr lang="lt-LT" dirty="0" smtClean="0"/>
          </a:p>
          <a:p>
            <a:r>
              <a:rPr lang="lt-LT" dirty="0" smtClean="0"/>
              <a:t>Async MSDN</a:t>
            </a:r>
            <a:r>
              <a:rPr lang="en-US" dirty="0" smtClean="0"/>
              <a:t>’</a:t>
            </a:r>
            <a:r>
              <a:rPr lang="lt-LT" dirty="0"/>
              <a:t>e </a:t>
            </a:r>
            <a:r>
              <a:rPr lang="lt-LT" dirty="0">
                <a:hlinkClick r:id="rId4"/>
              </a:rPr>
              <a:t>http</a:t>
            </a:r>
            <a:r>
              <a:rPr lang="lt-LT">
                <a:hlinkClick r:id="rId4"/>
              </a:rPr>
              <a:t>://</a:t>
            </a:r>
            <a:r>
              <a:rPr lang="lt-LT" smtClean="0">
                <a:hlinkClick r:id="rId4"/>
              </a:rPr>
              <a:t>msdn.microsoft.com/en-us/vstudio/gg316360.aspx</a:t>
            </a:r>
            <a:endParaRPr lang="en-US" smtClean="0"/>
          </a:p>
          <a:p>
            <a:r>
              <a:rPr lang="en-US" smtClean="0"/>
              <a:t>Kas naujo ASP.NET</a:t>
            </a:r>
            <a:r>
              <a:rPr lang="lt-LT" smtClean="0"/>
              <a:t> vNe</a:t>
            </a:r>
            <a:r>
              <a:rPr lang="en-US"/>
              <a:t>xt</a:t>
            </a:r>
            <a:br>
              <a:rPr lang="en-US"/>
            </a:br>
            <a:r>
              <a:rPr lang="en-US">
                <a:hlinkClick r:id="rId5"/>
              </a:rPr>
              <a:t>http://</a:t>
            </a:r>
            <a:r>
              <a:rPr lang="en-US" smtClean="0">
                <a:hlinkClick r:id="rId5"/>
              </a:rPr>
              <a:t>www.asp.net/vnext/whats-new</a:t>
            </a:r>
            <a:endParaRPr lang="en-US" smtClean="0"/>
          </a:p>
          <a:p>
            <a:r>
              <a:rPr lang="en-US"/>
              <a:t>async’as Channel 9</a:t>
            </a:r>
            <a:br>
              <a:rPr lang="en-US"/>
            </a:br>
            <a:r>
              <a:rPr lang="en-US">
                <a:hlinkClick r:id="rId6"/>
              </a:rPr>
              <a:t>http://</a:t>
            </a:r>
            <a:r>
              <a:rPr lang="en-US" smtClean="0">
                <a:hlinkClick r:id="rId6"/>
              </a:rPr>
              <a:t>channel9.msdn.com/search?term=async</a:t>
            </a:r>
            <a:endParaRPr 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Klausimai?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872" y="260648"/>
            <a:ext cx="3168352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4600" smtClean="0">
                <a:latin typeface="Calibri" pitchFamily="34" charset="0"/>
                <a:cs typeface="Calibri" pitchFamily="34" charset="0"/>
              </a:rPr>
              <a:t>?</a:t>
            </a:r>
            <a:endParaRPr lang="lt-LT" sz="32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79536" y="6021288"/>
            <a:ext cx="2759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mdonatas@gmail.com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59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03238" y="4992688"/>
            <a:ext cx="8183562" cy="1050925"/>
          </a:xfrm>
        </p:spPr>
        <p:txBody>
          <a:bodyPr/>
          <a:lstStyle/>
          <a:p>
            <a:r>
              <a:rPr lang="lt-LT" smtClean="0"/>
              <a:t>Šiek tiek istorijos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marL="0" indent="0">
              <a:buNone/>
            </a:pPr>
            <a:r>
              <a:rPr lang="lt-LT" smtClean="0"/>
              <a:t>.NET</a:t>
            </a:r>
            <a:r>
              <a:rPr lang="en-US" dirty="0" smtClean="0"/>
              <a:t>/</a:t>
            </a:r>
            <a:r>
              <a:rPr lang="lt-LT" smtClean="0"/>
              <a:t>C</a:t>
            </a:r>
            <a:r>
              <a:rPr lang="en-US" dirty="0" smtClean="0"/>
              <a:t>#</a:t>
            </a:r>
            <a:r>
              <a:rPr lang="lt-LT" smtClean="0"/>
              <a:t> versij</a:t>
            </a:r>
            <a:r>
              <a:rPr lang="lt-LT"/>
              <a:t>ų</a:t>
            </a:r>
            <a:r>
              <a:rPr lang="lt-LT" smtClean="0"/>
              <a:t> tematika</a:t>
            </a:r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187624" y="1340768"/>
            <a:ext cx="4752528" cy="3384376"/>
          </a:xfrm>
          <a:prstGeom prst="straightConnector1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414534" y="4365104"/>
            <a:ext cx="216024" cy="216024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2339752" y="3705309"/>
            <a:ext cx="216024" cy="216024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Oval 11"/>
          <p:cNvSpPr/>
          <p:nvPr/>
        </p:nvSpPr>
        <p:spPr>
          <a:xfrm>
            <a:off x="3358750" y="2985229"/>
            <a:ext cx="216024" cy="216024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3" name="Oval 12"/>
          <p:cNvSpPr/>
          <p:nvPr/>
        </p:nvSpPr>
        <p:spPr>
          <a:xfrm>
            <a:off x="4334204" y="2287758"/>
            <a:ext cx="216024" cy="216024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4" name="Oval 13"/>
          <p:cNvSpPr/>
          <p:nvPr/>
        </p:nvSpPr>
        <p:spPr>
          <a:xfrm>
            <a:off x="5220072" y="1660621"/>
            <a:ext cx="216024" cy="216024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96818" y="4293096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1.0 </a:t>
            </a:r>
            <a:r>
              <a:rPr lang="lt-LT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</a:t>
            </a:r>
            <a:r>
              <a:rPr lang="lt-LT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Managed</a:t>
            </a:r>
            <a:endParaRPr lang="lt-LT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88861" y="3655910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2.0 </a:t>
            </a:r>
            <a:r>
              <a:rPr lang="lt-LT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</a:t>
            </a:r>
            <a:r>
              <a:rPr lang="lt-LT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Generics</a:t>
            </a:r>
            <a:endParaRPr lang="lt-LT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35851" y="2915652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3.0 </a:t>
            </a:r>
            <a:r>
              <a:rPr lang="lt-LT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</a:t>
            </a:r>
            <a:r>
              <a:rPr lang="lt-LT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LINQ</a:t>
            </a:r>
            <a:endParaRPr lang="lt-LT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49146" y="2215750"/>
            <a:ext cx="2456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4.0 </a:t>
            </a:r>
            <a:r>
              <a:rPr lang="lt-LT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</a:t>
            </a:r>
            <a:r>
              <a:rPr lang="lt-LT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Dynamic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TPL</a:t>
            </a:r>
            <a:endParaRPr lang="lt-LT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47409" y="1589450"/>
            <a:ext cx="2216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5.0 – Asynchrony</a:t>
            </a:r>
            <a:endParaRPr lang="lt-LT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Asinchronija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rmAutofit/>
          </a:bodyPr>
          <a:lstStyle/>
          <a:p>
            <a:r>
              <a:rPr lang="en-US" dirty="0" err="1" smtClean="0"/>
              <a:t>Atskiriamas</a:t>
            </a:r>
            <a:r>
              <a:rPr lang="en-US" dirty="0" smtClean="0"/>
              <a:t> </a:t>
            </a:r>
            <a:r>
              <a:rPr lang="en-US" dirty="0" err="1" smtClean="0"/>
              <a:t>rezultato</a:t>
            </a:r>
            <a:r>
              <a:rPr lang="en-US" dirty="0" smtClean="0"/>
              <a:t> u</a:t>
            </a:r>
            <a:r>
              <a:rPr lang="lt-LT" dirty="0" smtClean="0"/>
              <a:t>žklausimas nuo jo grąžinimo</a:t>
            </a:r>
          </a:p>
          <a:p>
            <a:pPr lvl="1"/>
            <a:r>
              <a:rPr lang="lt-LT" dirty="0" smtClean="0"/>
              <a:t>Pradėk skaičiuoti rezultatą</a:t>
            </a:r>
            <a:r>
              <a:rPr lang="en-US" dirty="0">
                <a:sym typeface="Wingdings" pitchFamily="2" charset="2"/>
              </a:rPr>
              <a:t> </a:t>
            </a:r>
            <a:endParaRPr lang="lt-LT" dirty="0" smtClean="0"/>
          </a:p>
          <a:p>
            <a:pPr lvl="1"/>
            <a:r>
              <a:rPr lang="en-US" dirty="0">
                <a:sym typeface="Wingdings" pitchFamily="2" charset="2"/>
              </a:rPr>
              <a:t></a:t>
            </a:r>
            <a:r>
              <a:rPr lang="lt-LT" dirty="0" smtClean="0">
                <a:sym typeface="Wingdings" pitchFamily="2" charset="2"/>
              </a:rPr>
              <a:t> </a:t>
            </a:r>
            <a:r>
              <a:rPr lang="en-US" dirty="0" smtClean="0"/>
              <a:t>[</a:t>
            </a:r>
            <a:r>
              <a:rPr lang="lt-LT" dirty="0" smtClean="0"/>
              <a:t>callback</a:t>
            </a:r>
            <a:r>
              <a:rPr lang="en-US" dirty="0" smtClean="0"/>
              <a:t>’e]</a:t>
            </a:r>
            <a:r>
              <a:rPr lang="lt-LT" dirty="0" smtClean="0"/>
              <a:t> štai </a:t>
            </a:r>
            <a:r>
              <a:rPr lang="en-US" dirty="0" err="1" smtClean="0"/>
              <a:t>rezultatas</a:t>
            </a:r>
            <a:endParaRPr lang="en-US" dirty="0" smtClean="0"/>
          </a:p>
          <a:p>
            <a:r>
              <a:rPr lang="en-US" dirty="0" err="1" smtClean="0"/>
              <a:t>Nenaudojami</a:t>
            </a:r>
            <a:r>
              <a:rPr lang="en-US" dirty="0" smtClean="0"/>
              <a:t> </a:t>
            </a:r>
            <a:r>
              <a:rPr lang="en-US" dirty="0" err="1" smtClean="0"/>
              <a:t>papildomi</a:t>
            </a:r>
            <a:r>
              <a:rPr lang="en-US" dirty="0" smtClean="0"/>
              <a:t> thread</a:t>
            </a:r>
            <a:r>
              <a:rPr lang="lt-LT" dirty="0"/>
              <a:t>‘</a:t>
            </a:r>
            <a:r>
              <a:rPr lang="en-US" dirty="0" err="1" smtClean="0"/>
              <a:t>ai</a:t>
            </a:r>
            <a:endParaRPr lang="lt-LT" dirty="0" smtClean="0"/>
          </a:p>
          <a:p>
            <a:r>
              <a:rPr lang="en-US" dirty="0" smtClean="0"/>
              <a:t>P</a:t>
            </a:r>
            <a:r>
              <a:rPr lang="lt-LT" dirty="0" smtClean="0"/>
              <a:t>a</a:t>
            </a:r>
            <a:r>
              <a:rPr lang="en-US" dirty="0" smtClean="0"/>
              <a:t>did</a:t>
            </a:r>
            <a:r>
              <a:rPr lang="lt-LT" dirty="0" smtClean="0"/>
              <a:t>ėja kodo sudėtingumas</a:t>
            </a:r>
          </a:p>
          <a:p>
            <a:pPr lvl="1"/>
            <a:r>
              <a:rPr lang="lt-LT" dirty="0" smtClean="0"/>
              <a:t>Nenuoseklus kodas</a:t>
            </a:r>
          </a:p>
          <a:p>
            <a:pPr lvl="1"/>
            <a:r>
              <a:rPr lang="lt-LT" smtClean="0"/>
              <a:t>Lyg</a:t>
            </a:r>
            <a:r>
              <a:rPr lang="en-US" smtClean="0"/>
              <a:t>ia</a:t>
            </a:r>
            <a:r>
              <a:rPr lang="lt-LT" smtClean="0"/>
              <a:t>gr</a:t>
            </a:r>
            <a:r>
              <a:rPr lang="en-US" smtClean="0"/>
              <a:t>e</a:t>
            </a:r>
            <a:r>
              <a:rPr lang="lt-LT" smtClean="0"/>
              <a:t>čios </a:t>
            </a:r>
            <a:r>
              <a:rPr lang="lt-LT" dirty="0" smtClean="0"/>
              <a:t>asinchroninės operacijos</a:t>
            </a:r>
          </a:p>
          <a:p>
            <a:pPr lvl="1"/>
            <a:r>
              <a:rPr lang="lt-LT" dirty="0" smtClean="0"/>
              <a:t>Klaidų valdymas</a:t>
            </a:r>
          </a:p>
          <a:p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1598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03238" y="4992688"/>
            <a:ext cx="8183562" cy="1050925"/>
          </a:xfrm>
        </p:spPr>
        <p:txBody>
          <a:bodyPr/>
          <a:lstStyle/>
          <a:p>
            <a:r>
              <a:rPr lang="lt-LT" smtClean="0"/>
              <a:t>Asinchronija šiandien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626967"/>
          </a:xfrm>
        </p:spPr>
        <p:txBody>
          <a:bodyPr/>
          <a:lstStyle/>
          <a:p>
            <a:r>
              <a:rPr lang="lt-LT" smtClean="0"/>
              <a:t>Du pagrindiniai modeliai</a:t>
            </a:r>
          </a:p>
          <a:p>
            <a:pPr lvl="1"/>
            <a:r>
              <a:rPr lang="lt-LT"/>
              <a:t>APM (Asynchronous Programming </a:t>
            </a:r>
            <a:r>
              <a:rPr lang="lt-LT" smtClean="0"/>
              <a:t>Model)</a:t>
            </a:r>
            <a:br>
              <a:rPr lang="lt-LT" smtClean="0"/>
            </a:br>
            <a:r>
              <a:rPr lang="lt-LT" sz="2000" smtClean="0"/>
              <a:t/>
            </a:r>
            <a:br>
              <a:rPr lang="lt-LT" sz="2000" smtClean="0"/>
            </a:br>
            <a:r>
              <a:rPr lang="lt-LT" sz="2000" smtClean="0"/>
              <a:t/>
            </a:r>
            <a:br>
              <a:rPr lang="lt-LT" sz="2000" smtClean="0"/>
            </a:br>
            <a:r>
              <a:rPr lang="lt-LT" sz="2000" smtClean="0"/>
              <a:t/>
            </a:r>
            <a:br>
              <a:rPr lang="lt-LT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lt-LT" smtClean="0"/>
          </a:p>
          <a:p>
            <a:pPr lvl="1"/>
            <a:r>
              <a:rPr lang="lt-LT"/>
              <a:t>EAP (Event-based </a:t>
            </a:r>
            <a:r>
              <a:rPr lang="en-US" smtClean="0"/>
              <a:t>A</a:t>
            </a:r>
            <a:r>
              <a:rPr lang="lt-LT" smtClean="0"/>
              <a:t>synchronous </a:t>
            </a:r>
            <a:r>
              <a:rPr lang="en-US" smtClean="0"/>
              <a:t>P</a:t>
            </a:r>
            <a:r>
              <a:rPr lang="lt-LT" smtClean="0"/>
              <a:t>attern</a:t>
            </a:r>
            <a:r>
              <a:rPr lang="lt-LT"/>
              <a:t>)</a:t>
            </a:r>
            <a:endParaRPr lang="lt-LT" smtClean="0"/>
          </a:p>
          <a:p>
            <a:pPr lvl="1"/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56792"/>
            <a:ext cx="5772150" cy="1323975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glow rad="101600">
              <a:schemeClr val="accent3">
                <a:lumMod val="20000"/>
                <a:lumOff val="80000"/>
                <a:alpha val="6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573016"/>
            <a:ext cx="5772150" cy="1352550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glow rad="101600">
              <a:schemeClr val="accent3">
                <a:lumMod val="20000"/>
                <a:lumOff val="80000"/>
                <a:alpha val="6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03238" y="4992688"/>
            <a:ext cx="8183562" cy="1050925"/>
          </a:xfrm>
        </p:spPr>
        <p:txBody>
          <a:bodyPr/>
          <a:lstStyle/>
          <a:p>
            <a:r>
              <a:rPr lang="lt-LT" dirty="0" smtClean="0"/>
              <a:t>Kam vargti?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r>
              <a:rPr lang="en-US" dirty="0" smtClean="0"/>
              <a:t>Thread</a:t>
            </a:r>
            <a:r>
              <a:rPr lang="lt-LT" dirty="0" smtClean="0"/>
              <a:t>‘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kainuoja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Whenever you start a thread, a </a:t>
            </a:r>
            <a:r>
              <a:rPr lang="en-US" sz="1600" b="1" dirty="0" smtClean="0"/>
              <a:t>few hundred microseconds</a:t>
            </a:r>
            <a:r>
              <a:rPr lang="en-US" sz="1600" dirty="0" smtClean="0"/>
              <a:t> are spent organizing such things as a fresh private local variable stack. Each thread also consumes (by default) </a:t>
            </a:r>
            <a:r>
              <a:rPr lang="en-US" sz="1600" b="1" dirty="0" smtClean="0"/>
              <a:t>around 1 MB of memory</a:t>
            </a:r>
            <a:r>
              <a:rPr lang="en-US" sz="1600" dirty="0" smtClean="0"/>
              <a:t>. </a:t>
            </a:r>
            <a:r>
              <a:rPr lang="en-US" sz="1600" dirty="0" smtClean="0">
                <a:hlinkClick r:id="rId3"/>
              </a:rPr>
              <a:t>http://www.albahari.com/threading/</a:t>
            </a:r>
            <a:endParaRPr lang="en-US" sz="3200" dirty="0" smtClean="0"/>
          </a:p>
          <a:p>
            <a:r>
              <a:rPr lang="en-US" dirty="0" smtClean="0"/>
              <a:t>Windows Forms, WPF</a:t>
            </a:r>
          </a:p>
          <a:p>
            <a:pPr lvl="1"/>
            <a:r>
              <a:rPr lang="en-US" dirty="0" smtClean="0"/>
              <a:t>Spinning donut of death</a:t>
            </a:r>
          </a:p>
          <a:p>
            <a:r>
              <a:rPr lang="en-US" dirty="0"/>
              <a:t>ASP.NET</a:t>
            </a:r>
            <a:r>
              <a:rPr lang="lt-LT" dirty="0"/>
              <a:t>‘</a:t>
            </a:r>
            <a:r>
              <a:rPr lang="en-US" dirty="0"/>
              <a:t>as</a:t>
            </a:r>
            <a:endParaRPr lang="lt-LT" dirty="0"/>
          </a:p>
          <a:p>
            <a:pPr lvl="1"/>
            <a:r>
              <a:rPr lang="lt-LT" dirty="0"/>
              <a:t>1 užklausa – 1 </a:t>
            </a:r>
            <a:r>
              <a:rPr lang="lt-LT" dirty="0" smtClean="0"/>
              <a:t>thread‘as</a:t>
            </a:r>
            <a:endParaRPr lang="en-US" dirty="0" smtClean="0"/>
          </a:p>
          <a:p>
            <a:r>
              <a:rPr lang="en-US" dirty="0"/>
              <a:t>Silverlight, </a:t>
            </a:r>
            <a:r>
              <a:rPr lang="en-US" dirty="0" smtClean="0"/>
              <a:t>Windows Phone, </a:t>
            </a:r>
            <a:r>
              <a:rPr lang="en-US" dirty="0" err="1" smtClean="0"/>
              <a:t>WinRT</a:t>
            </a:r>
            <a:endParaRPr lang="en-US" dirty="0" smtClean="0"/>
          </a:p>
          <a:p>
            <a:pPr lvl="1"/>
            <a:r>
              <a:rPr lang="en-US" dirty="0" smtClean="0"/>
              <a:t>N</a:t>
            </a:r>
            <a:r>
              <a:rPr lang="lt-LT" dirty="0" smtClean="0"/>
              <a:t>ėra sinchroninių API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610619"/>
            <a:ext cx="257175" cy="276225"/>
          </a:xfrm>
          <a:prstGeom prst="rect">
            <a:avLst/>
          </a:prstGeom>
          <a:ln>
            <a:noFill/>
          </a:ln>
          <a:effectLst>
            <a:glow rad="101600">
              <a:schemeClr val="accent4">
                <a:lumMod val="60000"/>
                <a:lumOff val="40000"/>
                <a:alpha val="68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/>
          </p:cNvSpPr>
          <p:nvPr/>
        </p:nvSpPr>
        <p:spPr>
          <a:xfrm>
            <a:off x="443036" y="5949280"/>
            <a:ext cx="8305428" cy="576064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sz="280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sz="1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sz="17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sz="15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t-LT" sz="2100">
                <a:solidFill>
                  <a:srgbClr val="5C5A54"/>
                </a:solidFill>
              </a:rPr>
              <a:t>Juk yra thread‘ai</a:t>
            </a:r>
            <a:r>
              <a:rPr lang="en-US" sz="2100">
                <a:solidFill>
                  <a:srgbClr val="5C5A54"/>
                </a:solidFill>
              </a:rPr>
              <a:t>, </a:t>
            </a:r>
            <a:r>
              <a:rPr lang="lt-LT" sz="2100">
                <a:solidFill>
                  <a:srgbClr val="5C5A54"/>
                </a:solidFill>
              </a:rPr>
              <a:t>ane</a:t>
            </a:r>
            <a:r>
              <a:rPr lang="en-US" sz="2100">
                <a:solidFill>
                  <a:srgbClr val="5C5A54"/>
                </a:solidFill>
              </a:rPr>
              <a:t>?</a:t>
            </a:r>
            <a:endParaRPr lang="lt-LT" sz="2100">
              <a:solidFill>
                <a:srgbClr val="5C5A54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43608" y="4886052"/>
            <a:ext cx="1080120" cy="0"/>
          </a:xfrm>
          <a:prstGeom prst="line">
            <a:avLst/>
          </a:prstGeom>
          <a:ln w="57150" cap="rnd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40684" y="4879702"/>
            <a:ext cx="1080120" cy="0"/>
          </a:xfrm>
          <a:prstGeom prst="line">
            <a:avLst/>
          </a:prstGeom>
          <a:ln w="57150" cap="rnd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123728" y="3937248"/>
            <a:ext cx="444748" cy="945629"/>
          </a:xfrm>
          <a:prstGeom prst="line">
            <a:avLst/>
          </a:prstGeom>
          <a:ln w="57150" cap="rnd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132236" y="4231630"/>
            <a:ext cx="470148" cy="648072"/>
          </a:xfrm>
          <a:prstGeom prst="line">
            <a:avLst/>
          </a:prstGeom>
          <a:ln w="57150" cap="rnd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3970164" y="4231630"/>
            <a:ext cx="470520" cy="648072"/>
          </a:xfrm>
          <a:prstGeom prst="line">
            <a:avLst/>
          </a:prstGeom>
          <a:ln w="57150" cap="rnd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602384" y="4231630"/>
            <a:ext cx="1367780" cy="0"/>
          </a:xfrm>
          <a:prstGeom prst="line">
            <a:avLst/>
          </a:prstGeom>
          <a:ln w="57150" cap="rnd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4106045" y="3937249"/>
            <a:ext cx="334986" cy="937170"/>
          </a:xfrm>
          <a:prstGeom prst="line">
            <a:avLst/>
          </a:prstGeom>
          <a:ln w="57150" cap="rnd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571293" y="3933056"/>
            <a:ext cx="1534751" cy="2522"/>
          </a:xfrm>
          <a:prstGeom prst="line">
            <a:avLst/>
          </a:prstGeom>
          <a:ln w="57150" cap="rnd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145308" y="4879702"/>
            <a:ext cx="2295376" cy="6350"/>
          </a:xfrm>
          <a:prstGeom prst="line">
            <a:avLst/>
          </a:prstGeom>
          <a:ln w="57150" cap="rnd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554812" y="4805647"/>
            <a:ext cx="0" cy="138708"/>
          </a:xfrm>
          <a:prstGeom prst="line">
            <a:avLst/>
          </a:prstGeom>
          <a:ln w="57150" cap="rnd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Metas kodui!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5C5A54"/>
                </a:solidFill>
              </a:rPr>
              <a:t>Task</a:t>
            </a:r>
            <a:r>
              <a:rPr lang="lt-LT">
                <a:solidFill>
                  <a:srgbClr val="5C5A54"/>
                </a:solidFill>
              </a:rPr>
              <a:t>ų d</a:t>
            </a:r>
            <a:r>
              <a:rPr lang="en-US">
                <a:solidFill>
                  <a:srgbClr val="5C5A54"/>
                </a:solidFill>
              </a:rPr>
              <a:t>emo</a:t>
            </a:r>
            <a:endParaRPr lang="lt-LT" dirty="0">
              <a:solidFill>
                <a:srgbClr val="5C5A5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C# 5 ir async/await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/>
          </a:bodyPr>
          <a:lstStyle/>
          <a:p>
            <a:r>
              <a:rPr lang="en-US" dirty="0" smtClean="0"/>
              <a:t>Du </a:t>
            </a:r>
            <a:r>
              <a:rPr lang="lt-LT" dirty="0" smtClean="0"/>
              <a:t>nauji</a:t>
            </a:r>
            <a:r>
              <a:rPr lang="en-US" dirty="0" smtClean="0"/>
              <a:t> C# </a:t>
            </a:r>
            <a:r>
              <a:rPr lang="lt-LT" dirty="0" smtClean="0"/>
              <a:t>keyword’ai</a:t>
            </a:r>
          </a:p>
          <a:p>
            <a:pPr lvl="1"/>
            <a:r>
              <a:rPr lang="en-US" dirty="0" smtClean="0"/>
              <a:t>async</a:t>
            </a:r>
            <a:endParaRPr lang="lt-LT" dirty="0" smtClean="0"/>
          </a:p>
          <a:p>
            <a:pPr lvl="2">
              <a:spcBef>
                <a:spcPts val="550"/>
              </a:spcBef>
              <a:spcAft>
                <a:spcPts val="500"/>
              </a:spcAft>
            </a:pPr>
            <a:r>
              <a:rPr lang="lt-LT" dirty="0" smtClean="0"/>
              <a:t>  </a:t>
            </a:r>
          </a:p>
          <a:p>
            <a:pPr lvl="2">
              <a:spcBef>
                <a:spcPts val="550"/>
              </a:spcBef>
              <a:spcAft>
                <a:spcPts val="500"/>
              </a:spcAft>
            </a:pPr>
            <a:r>
              <a:rPr lang="lt-LT" dirty="0"/>
              <a:t>  </a:t>
            </a:r>
            <a:endParaRPr lang="lt-LT" dirty="0" smtClean="0"/>
          </a:p>
          <a:p>
            <a:pPr lvl="2">
              <a:spcBef>
                <a:spcPts val="550"/>
              </a:spcBef>
              <a:spcAft>
                <a:spcPts val="500"/>
              </a:spcAft>
            </a:pPr>
            <a:r>
              <a:rPr lang="lt-LT" dirty="0"/>
              <a:t> </a:t>
            </a:r>
            <a:endParaRPr lang="lt-LT" dirty="0" smtClean="0"/>
          </a:p>
          <a:p>
            <a:pPr lvl="2"/>
            <a:r>
              <a:rPr lang="en-US" dirty="0" err="1" smtClean="0"/>
              <a:t>Leid</a:t>
            </a:r>
            <a:r>
              <a:rPr lang="lt-LT" dirty="0" smtClean="0"/>
              <a:t>žia metodo viduje naudoti a</a:t>
            </a:r>
            <a:r>
              <a:rPr lang="en-US" dirty="0" smtClean="0"/>
              <a:t>w</a:t>
            </a:r>
            <a:r>
              <a:rPr lang="lt-LT" dirty="0" smtClean="0"/>
              <a:t>ait</a:t>
            </a:r>
          </a:p>
          <a:p>
            <a:pPr lvl="1"/>
            <a:r>
              <a:rPr lang="lt-LT" dirty="0" smtClean="0"/>
              <a:t>a</a:t>
            </a:r>
            <a:r>
              <a:rPr lang="en-US" dirty="0" smtClean="0"/>
              <a:t>wait</a:t>
            </a:r>
          </a:p>
          <a:p>
            <a:pPr lvl="2">
              <a:spcAft>
                <a:spcPts val="600"/>
              </a:spcAft>
            </a:pPr>
            <a:r>
              <a:rPr lang="lt-LT" dirty="0"/>
              <a:t> </a:t>
            </a:r>
            <a:endParaRPr lang="lt-LT" dirty="0" smtClean="0"/>
          </a:p>
          <a:p>
            <a:pPr lvl="2">
              <a:spcAft>
                <a:spcPts val="2200"/>
              </a:spcAft>
            </a:pPr>
            <a:r>
              <a:rPr lang="en-US" dirty="0" smtClean="0"/>
              <a:t> </a:t>
            </a:r>
            <a:r>
              <a:rPr lang="lt-LT" dirty="0" smtClean="0"/>
              <a:t> </a:t>
            </a:r>
          </a:p>
          <a:p>
            <a:pPr lvl="2"/>
            <a:r>
              <a:rPr lang="en-US" dirty="0" err="1" smtClean="0"/>
              <a:t>Naudojamas</a:t>
            </a:r>
            <a:r>
              <a:rPr lang="en-US" dirty="0" smtClean="0"/>
              <a:t> </a:t>
            </a:r>
            <a:r>
              <a:rPr lang="lt-LT" dirty="0" smtClean="0"/>
              <a:t>su</a:t>
            </a:r>
            <a:r>
              <a:rPr lang="en-US" dirty="0" smtClean="0"/>
              <a:t> </a:t>
            </a:r>
            <a:r>
              <a:rPr lang="lt-LT" dirty="0" smtClean="0"/>
              <a:t>„awaitable“</a:t>
            </a:r>
            <a:r>
              <a:rPr lang="en-US" dirty="0" smtClean="0"/>
              <a:t> </a:t>
            </a:r>
            <a:r>
              <a:rPr lang="lt-LT" dirty="0" smtClean="0"/>
              <a:t>tipais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031" y="1585367"/>
            <a:ext cx="3286125" cy="295275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glow rad="101600">
              <a:schemeClr val="accent3">
                <a:lumMod val="20000"/>
                <a:lumOff val="80000"/>
                <a:alpha val="6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031" y="2518354"/>
            <a:ext cx="4552950" cy="276225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glow rad="101600">
              <a:schemeClr val="accent3">
                <a:lumMod val="20000"/>
                <a:lumOff val="80000"/>
                <a:alpha val="6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902" y="3714816"/>
            <a:ext cx="4333875" cy="295275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glow rad="101600">
              <a:schemeClr val="accent3">
                <a:lumMod val="20000"/>
                <a:lumOff val="80000"/>
                <a:alpha val="6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556" y="4157836"/>
            <a:ext cx="4876800" cy="514350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glow rad="101600">
              <a:schemeClr val="accent3">
                <a:lumMod val="20000"/>
                <a:lumOff val="80000"/>
                <a:alpha val="6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367" y="2060848"/>
            <a:ext cx="3228975" cy="295275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glow rad="101600">
              <a:schemeClr val="accent3">
                <a:lumMod val="20000"/>
                <a:lumOff val="80000"/>
                <a:alpha val="6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62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C# 5 ir async</a:t>
            </a:r>
            <a:r>
              <a:rPr lang="en-US" dirty="0" smtClean="0"/>
              <a:t>/await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mtClean="0"/>
              <a:t>Didžiausias pliusas:</a:t>
            </a:r>
            <a:br>
              <a:rPr lang="lt-LT" smtClean="0"/>
            </a:br>
            <a:r>
              <a:rPr lang="en-US" smtClean="0"/>
              <a:t>Suteikia galimyb</a:t>
            </a:r>
            <a:r>
              <a:rPr lang="lt-LT" smtClean="0"/>
              <a:t>ę </a:t>
            </a:r>
            <a:r>
              <a:rPr lang="lt-LT"/>
              <a:t>rašyti asinchroninį kodą „sinchroniškai“</a:t>
            </a:r>
            <a:endParaRPr lang="lt-L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967" y="2026518"/>
            <a:ext cx="6000750" cy="2914650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glow rad="101600">
              <a:schemeClr val="accent3">
                <a:lumMod val="20000"/>
                <a:lumOff val="80000"/>
                <a:alpha val="6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Rectangle 3"/>
          <p:cNvSpPr/>
          <p:nvPr/>
        </p:nvSpPr>
        <p:spPr>
          <a:xfrm>
            <a:off x="1341766" y="2453640"/>
            <a:ext cx="5579734" cy="1394461"/>
          </a:xfrm>
          <a:custGeom>
            <a:avLst/>
            <a:gdLst>
              <a:gd name="connsiteX0" fmla="*/ 0 w 3384376"/>
              <a:gd name="connsiteY0" fmla="*/ 0 h 1296144"/>
              <a:gd name="connsiteX1" fmla="*/ 3384376 w 3384376"/>
              <a:gd name="connsiteY1" fmla="*/ 0 h 1296144"/>
              <a:gd name="connsiteX2" fmla="*/ 3384376 w 3384376"/>
              <a:gd name="connsiteY2" fmla="*/ 1296144 h 1296144"/>
              <a:gd name="connsiteX3" fmla="*/ 0 w 3384376"/>
              <a:gd name="connsiteY3" fmla="*/ 1296144 h 1296144"/>
              <a:gd name="connsiteX4" fmla="*/ 0 w 3384376"/>
              <a:gd name="connsiteY4" fmla="*/ 0 h 1296144"/>
              <a:gd name="connsiteX0" fmla="*/ 0 w 3384376"/>
              <a:gd name="connsiteY0" fmla="*/ 0 h 1296144"/>
              <a:gd name="connsiteX1" fmla="*/ 3384376 w 3384376"/>
              <a:gd name="connsiteY1" fmla="*/ 0 h 1296144"/>
              <a:gd name="connsiteX2" fmla="*/ 3384376 w 3384376"/>
              <a:gd name="connsiteY2" fmla="*/ 1296144 h 1296144"/>
              <a:gd name="connsiteX3" fmla="*/ 1509484 w 3384376"/>
              <a:gd name="connsiteY3" fmla="*/ 1285488 h 1296144"/>
              <a:gd name="connsiteX4" fmla="*/ 0 w 3384376"/>
              <a:gd name="connsiteY4" fmla="*/ 1296144 h 1296144"/>
              <a:gd name="connsiteX5" fmla="*/ 0 w 3384376"/>
              <a:gd name="connsiteY5" fmla="*/ 0 h 1296144"/>
              <a:gd name="connsiteX0" fmla="*/ 0 w 3384376"/>
              <a:gd name="connsiteY0" fmla="*/ 0 h 1296144"/>
              <a:gd name="connsiteX1" fmla="*/ 3384376 w 3384376"/>
              <a:gd name="connsiteY1" fmla="*/ 0 h 1296144"/>
              <a:gd name="connsiteX2" fmla="*/ 3384376 w 3384376"/>
              <a:gd name="connsiteY2" fmla="*/ 1296144 h 1296144"/>
              <a:gd name="connsiteX3" fmla="*/ 2279104 w 3384376"/>
              <a:gd name="connsiteY3" fmla="*/ 1293108 h 1296144"/>
              <a:gd name="connsiteX4" fmla="*/ 0 w 3384376"/>
              <a:gd name="connsiteY4" fmla="*/ 1296144 h 1296144"/>
              <a:gd name="connsiteX5" fmla="*/ 0 w 3384376"/>
              <a:gd name="connsiteY5" fmla="*/ 0 h 1296144"/>
              <a:gd name="connsiteX0" fmla="*/ 0 w 3384376"/>
              <a:gd name="connsiteY0" fmla="*/ 0 h 1296144"/>
              <a:gd name="connsiteX1" fmla="*/ 3384376 w 3384376"/>
              <a:gd name="connsiteY1" fmla="*/ 0 h 1296144"/>
              <a:gd name="connsiteX2" fmla="*/ 3376384 w 3384376"/>
              <a:gd name="connsiteY2" fmla="*/ 523488 h 1296144"/>
              <a:gd name="connsiteX3" fmla="*/ 3384376 w 3384376"/>
              <a:gd name="connsiteY3" fmla="*/ 1296144 h 1296144"/>
              <a:gd name="connsiteX4" fmla="*/ 2279104 w 3384376"/>
              <a:gd name="connsiteY4" fmla="*/ 1293108 h 1296144"/>
              <a:gd name="connsiteX5" fmla="*/ 0 w 3384376"/>
              <a:gd name="connsiteY5" fmla="*/ 1296144 h 1296144"/>
              <a:gd name="connsiteX6" fmla="*/ 0 w 3384376"/>
              <a:gd name="connsiteY6" fmla="*/ 0 h 1296144"/>
              <a:gd name="connsiteX0" fmla="*/ 0 w 3391624"/>
              <a:gd name="connsiteY0" fmla="*/ 0 h 1296144"/>
              <a:gd name="connsiteX1" fmla="*/ 3384376 w 3391624"/>
              <a:gd name="connsiteY1" fmla="*/ 0 h 1296144"/>
              <a:gd name="connsiteX2" fmla="*/ 3391624 w 3391624"/>
              <a:gd name="connsiteY2" fmla="*/ 805428 h 1296144"/>
              <a:gd name="connsiteX3" fmla="*/ 3384376 w 3391624"/>
              <a:gd name="connsiteY3" fmla="*/ 1296144 h 1296144"/>
              <a:gd name="connsiteX4" fmla="*/ 2279104 w 3391624"/>
              <a:gd name="connsiteY4" fmla="*/ 1293108 h 1296144"/>
              <a:gd name="connsiteX5" fmla="*/ 0 w 3391624"/>
              <a:gd name="connsiteY5" fmla="*/ 1296144 h 1296144"/>
              <a:gd name="connsiteX6" fmla="*/ 0 w 3391624"/>
              <a:gd name="connsiteY6" fmla="*/ 0 h 1296144"/>
              <a:gd name="connsiteX0" fmla="*/ 0 w 3391624"/>
              <a:gd name="connsiteY0" fmla="*/ 0 h 1296144"/>
              <a:gd name="connsiteX1" fmla="*/ 3384376 w 3391624"/>
              <a:gd name="connsiteY1" fmla="*/ 0 h 1296144"/>
              <a:gd name="connsiteX2" fmla="*/ 3391624 w 3391624"/>
              <a:gd name="connsiteY2" fmla="*/ 805428 h 1296144"/>
              <a:gd name="connsiteX3" fmla="*/ 2256616 w 3391624"/>
              <a:gd name="connsiteY3" fmla="*/ 808464 h 1296144"/>
              <a:gd name="connsiteX4" fmla="*/ 2279104 w 3391624"/>
              <a:gd name="connsiteY4" fmla="*/ 1293108 h 1296144"/>
              <a:gd name="connsiteX5" fmla="*/ 0 w 3391624"/>
              <a:gd name="connsiteY5" fmla="*/ 1296144 h 1296144"/>
              <a:gd name="connsiteX6" fmla="*/ 0 w 3391624"/>
              <a:gd name="connsiteY6" fmla="*/ 0 h 1296144"/>
              <a:gd name="connsiteX0" fmla="*/ 0 w 3391624"/>
              <a:gd name="connsiteY0" fmla="*/ 0 h 1293108"/>
              <a:gd name="connsiteX1" fmla="*/ 3384376 w 3391624"/>
              <a:gd name="connsiteY1" fmla="*/ 0 h 1293108"/>
              <a:gd name="connsiteX2" fmla="*/ 3391624 w 3391624"/>
              <a:gd name="connsiteY2" fmla="*/ 805428 h 1293108"/>
              <a:gd name="connsiteX3" fmla="*/ 2256616 w 3391624"/>
              <a:gd name="connsiteY3" fmla="*/ 808464 h 1293108"/>
              <a:gd name="connsiteX4" fmla="*/ 2279104 w 3391624"/>
              <a:gd name="connsiteY4" fmla="*/ 1293108 h 1293108"/>
              <a:gd name="connsiteX5" fmla="*/ 0 w 3391624"/>
              <a:gd name="connsiteY5" fmla="*/ 328404 h 1293108"/>
              <a:gd name="connsiteX6" fmla="*/ 0 w 3391624"/>
              <a:gd name="connsiteY6" fmla="*/ 0 h 1293108"/>
              <a:gd name="connsiteX0" fmla="*/ 0 w 3391624"/>
              <a:gd name="connsiteY0" fmla="*/ 0 h 1293108"/>
              <a:gd name="connsiteX1" fmla="*/ 3384376 w 3391624"/>
              <a:gd name="connsiteY1" fmla="*/ 0 h 1293108"/>
              <a:gd name="connsiteX2" fmla="*/ 3391624 w 3391624"/>
              <a:gd name="connsiteY2" fmla="*/ 805428 h 1293108"/>
              <a:gd name="connsiteX3" fmla="*/ 1342216 w 3391624"/>
              <a:gd name="connsiteY3" fmla="*/ 572244 h 1293108"/>
              <a:gd name="connsiteX4" fmla="*/ 2279104 w 3391624"/>
              <a:gd name="connsiteY4" fmla="*/ 1293108 h 1293108"/>
              <a:gd name="connsiteX5" fmla="*/ 0 w 3391624"/>
              <a:gd name="connsiteY5" fmla="*/ 328404 h 1293108"/>
              <a:gd name="connsiteX6" fmla="*/ 0 w 3391624"/>
              <a:gd name="connsiteY6" fmla="*/ 0 h 1293108"/>
              <a:gd name="connsiteX0" fmla="*/ 0 w 3384376"/>
              <a:gd name="connsiteY0" fmla="*/ 0 h 1293108"/>
              <a:gd name="connsiteX1" fmla="*/ 3384376 w 3384376"/>
              <a:gd name="connsiteY1" fmla="*/ 0 h 1293108"/>
              <a:gd name="connsiteX2" fmla="*/ 3094444 w 3384376"/>
              <a:gd name="connsiteY2" fmla="*/ 599688 h 1293108"/>
              <a:gd name="connsiteX3" fmla="*/ 1342216 w 3384376"/>
              <a:gd name="connsiteY3" fmla="*/ 572244 h 1293108"/>
              <a:gd name="connsiteX4" fmla="*/ 2279104 w 3384376"/>
              <a:gd name="connsiteY4" fmla="*/ 1293108 h 1293108"/>
              <a:gd name="connsiteX5" fmla="*/ 0 w 3384376"/>
              <a:gd name="connsiteY5" fmla="*/ 328404 h 1293108"/>
              <a:gd name="connsiteX6" fmla="*/ 0 w 3384376"/>
              <a:gd name="connsiteY6" fmla="*/ 0 h 1293108"/>
              <a:gd name="connsiteX0" fmla="*/ 0 w 3384376"/>
              <a:gd name="connsiteY0" fmla="*/ 0 h 1293108"/>
              <a:gd name="connsiteX1" fmla="*/ 3384376 w 3384376"/>
              <a:gd name="connsiteY1" fmla="*/ 0 h 1293108"/>
              <a:gd name="connsiteX2" fmla="*/ 3163024 w 3384376"/>
              <a:gd name="connsiteY2" fmla="*/ 592068 h 1293108"/>
              <a:gd name="connsiteX3" fmla="*/ 1342216 w 3384376"/>
              <a:gd name="connsiteY3" fmla="*/ 572244 h 1293108"/>
              <a:gd name="connsiteX4" fmla="*/ 2279104 w 3384376"/>
              <a:gd name="connsiteY4" fmla="*/ 1293108 h 1293108"/>
              <a:gd name="connsiteX5" fmla="*/ 0 w 3384376"/>
              <a:gd name="connsiteY5" fmla="*/ 328404 h 1293108"/>
              <a:gd name="connsiteX6" fmla="*/ 0 w 3384376"/>
              <a:gd name="connsiteY6" fmla="*/ 0 h 1293108"/>
              <a:gd name="connsiteX0" fmla="*/ 0 w 3216736"/>
              <a:gd name="connsiteY0" fmla="*/ 7620 h 1300728"/>
              <a:gd name="connsiteX1" fmla="*/ 3216736 w 3216736"/>
              <a:gd name="connsiteY1" fmla="*/ 0 h 1300728"/>
              <a:gd name="connsiteX2" fmla="*/ 3163024 w 3216736"/>
              <a:gd name="connsiteY2" fmla="*/ 599688 h 1300728"/>
              <a:gd name="connsiteX3" fmla="*/ 1342216 w 3216736"/>
              <a:gd name="connsiteY3" fmla="*/ 579864 h 1300728"/>
              <a:gd name="connsiteX4" fmla="*/ 2279104 w 3216736"/>
              <a:gd name="connsiteY4" fmla="*/ 1300728 h 1300728"/>
              <a:gd name="connsiteX5" fmla="*/ 0 w 3216736"/>
              <a:gd name="connsiteY5" fmla="*/ 336024 h 1300728"/>
              <a:gd name="connsiteX6" fmla="*/ 0 w 3216736"/>
              <a:gd name="connsiteY6" fmla="*/ 7620 h 1300728"/>
              <a:gd name="connsiteX0" fmla="*/ 0 w 3216736"/>
              <a:gd name="connsiteY0" fmla="*/ 7620 h 1300728"/>
              <a:gd name="connsiteX1" fmla="*/ 3216736 w 3216736"/>
              <a:gd name="connsiteY1" fmla="*/ 0 h 1300728"/>
              <a:gd name="connsiteX2" fmla="*/ 3216364 w 3216736"/>
              <a:gd name="connsiteY2" fmla="*/ 599688 h 1300728"/>
              <a:gd name="connsiteX3" fmla="*/ 1342216 w 3216736"/>
              <a:gd name="connsiteY3" fmla="*/ 579864 h 1300728"/>
              <a:gd name="connsiteX4" fmla="*/ 2279104 w 3216736"/>
              <a:gd name="connsiteY4" fmla="*/ 1300728 h 1300728"/>
              <a:gd name="connsiteX5" fmla="*/ 0 w 3216736"/>
              <a:gd name="connsiteY5" fmla="*/ 336024 h 1300728"/>
              <a:gd name="connsiteX6" fmla="*/ 0 w 3216736"/>
              <a:gd name="connsiteY6" fmla="*/ 7620 h 1300728"/>
              <a:gd name="connsiteX0" fmla="*/ 0 w 3216736"/>
              <a:gd name="connsiteY0" fmla="*/ 7620 h 599688"/>
              <a:gd name="connsiteX1" fmla="*/ 3216736 w 3216736"/>
              <a:gd name="connsiteY1" fmla="*/ 0 h 599688"/>
              <a:gd name="connsiteX2" fmla="*/ 3216364 w 3216736"/>
              <a:gd name="connsiteY2" fmla="*/ 599688 h 599688"/>
              <a:gd name="connsiteX3" fmla="*/ 1342216 w 3216736"/>
              <a:gd name="connsiteY3" fmla="*/ 579864 h 599688"/>
              <a:gd name="connsiteX4" fmla="*/ 1357084 w 3216736"/>
              <a:gd name="connsiteY4" fmla="*/ 325368 h 599688"/>
              <a:gd name="connsiteX5" fmla="*/ 0 w 3216736"/>
              <a:gd name="connsiteY5" fmla="*/ 336024 h 599688"/>
              <a:gd name="connsiteX6" fmla="*/ 0 w 3216736"/>
              <a:gd name="connsiteY6" fmla="*/ 7620 h 599688"/>
              <a:gd name="connsiteX0" fmla="*/ 0 w 3216736"/>
              <a:gd name="connsiteY0" fmla="*/ 7620 h 599688"/>
              <a:gd name="connsiteX1" fmla="*/ 3216736 w 3216736"/>
              <a:gd name="connsiteY1" fmla="*/ 0 h 599688"/>
              <a:gd name="connsiteX2" fmla="*/ 3216364 w 3216736"/>
              <a:gd name="connsiteY2" fmla="*/ 599688 h 599688"/>
              <a:gd name="connsiteX3" fmla="*/ 1342216 w 3216736"/>
              <a:gd name="connsiteY3" fmla="*/ 579864 h 599688"/>
              <a:gd name="connsiteX4" fmla="*/ 1357084 w 3216736"/>
              <a:gd name="connsiteY4" fmla="*/ 325368 h 599688"/>
              <a:gd name="connsiteX5" fmla="*/ 0 w 3216736"/>
              <a:gd name="connsiteY5" fmla="*/ 272524 h 599688"/>
              <a:gd name="connsiteX6" fmla="*/ 0 w 3216736"/>
              <a:gd name="connsiteY6" fmla="*/ 7620 h 599688"/>
              <a:gd name="connsiteX0" fmla="*/ 0 w 3216736"/>
              <a:gd name="connsiteY0" fmla="*/ 7620 h 599688"/>
              <a:gd name="connsiteX1" fmla="*/ 3216736 w 3216736"/>
              <a:gd name="connsiteY1" fmla="*/ 0 h 599688"/>
              <a:gd name="connsiteX2" fmla="*/ 3216364 w 3216736"/>
              <a:gd name="connsiteY2" fmla="*/ 599688 h 599688"/>
              <a:gd name="connsiteX3" fmla="*/ 1342216 w 3216736"/>
              <a:gd name="connsiteY3" fmla="*/ 579864 h 599688"/>
              <a:gd name="connsiteX4" fmla="*/ 1331684 w 3216736"/>
              <a:gd name="connsiteY4" fmla="*/ 268218 h 599688"/>
              <a:gd name="connsiteX5" fmla="*/ 0 w 3216736"/>
              <a:gd name="connsiteY5" fmla="*/ 272524 h 599688"/>
              <a:gd name="connsiteX6" fmla="*/ 0 w 3216736"/>
              <a:gd name="connsiteY6" fmla="*/ 7620 h 599688"/>
              <a:gd name="connsiteX0" fmla="*/ 0 w 3216736"/>
              <a:gd name="connsiteY0" fmla="*/ 7620 h 599688"/>
              <a:gd name="connsiteX1" fmla="*/ 3216736 w 3216736"/>
              <a:gd name="connsiteY1" fmla="*/ 0 h 599688"/>
              <a:gd name="connsiteX2" fmla="*/ 3216364 w 3216736"/>
              <a:gd name="connsiteY2" fmla="*/ 599688 h 599688"/>
              <a:gd name="connsiteX3" fmla="*/ 1342216 w 3216736"/>
              <a:gd name="connsiteY3" fmla="*/ 579864 h 599688"/>
              <a:gd name="connsiteX4" fmla="*/ 1328509 w 3216736"/>
              <a:gd name="connsiteY4" fmla="*/ 274568 h 599688"/>
              <a:gd name="connsiteX5" fmla="*/ 0 w 3216736"/>
              <a:gd name="connsiteY5" fmla="*/ 272524 h 599688"/>
              <a:gd name="connsiteX6" fmla="*/ 0 w 3216736"/>
              <a:gd name="connsiteY6" fmla="*/ 7620 h 599688"/>
              <a:gd name="connsiteX0" fmla="*/ 0 w 3216736"/>
              <a:gd name="connsiteY0" fmla="*/ 7620 h 599688"/>
              <a:gd name="connsiteX1" fmla="*/ 3216736 w 3216736"/>
              <a:gd name="connsiteY1" fmla="*/ 0 h 599688"/>
              <a:gd name="connsiteX2" fmla="*/ 3216364 w 3216736"/>
              <a:gd name="connsiteY2" fmla="*/ 599688 h 599688"/>
              <a:gd name="connsiteX3" fmla="*/ 1319991 w 3216736"/>
              <a:gd name="connsiteY3" fmla="*/ 573514 h 599688"/>
              <a:gd name="connsiteX4" fmla="*/ 1328509 w 3216736"/>
              <a:gd name="connsiteY4" fmla="*/ 274568 h 599688"/>
              <a:gd name="connsiteX5" fmla="*/ 0 w 3216736"/>
              <a:gd name="connsiteY5" fmla="*/ 272524 h 599688"/>
              <a:gd name="connsiteX6" fmla="*/ 0 w 3216736"/>
              <a:gd name="connsiteY6" fmla="*/ 7620 h 599688"/>
              <a:gd name="connsiteX0" fmla="*/ 0 w 3216736"/>
              <a:gd name="connsiteY0" fmla="*/ 7620 h 599688"/>
              <a:gd name="connsiteX1" fmla="*/ 3216736 w 3216736"/>
              <a:gd name="connsiteY1" fmla="*/ 0 h 599688"/>
              <a:gd name="connsiteX2" fmla="*/ 3216364 w 3216736"/>
              <a:gd name="connsiteY2" fmla="*/ 599688 h 599688"/>
              <a:gd name="connsiteX3" fmla="*/ 1319991 w 3216736"/>
              <a:gd name="connsiteY3" fmla="*/ 573514 h 599688"/>
              <a:gd name="connsiteX4" fmla="*/ 1299934 w 3216736"/>
              <a:gd name="connsiteY4" fmla="*/ 274568 h 599688"/>
              <a:gd name="connsiteX5" fmla="*/ 0 w 3216736"/>
              <a:gd name="connsiteY5" fmla="*/ 272524 h 599688"/>
              <a:gd name="connsiteX6" fmla="*/ 0 w 3216736"/>
              <a:gd name="connsiteY6" fmla="*/ 7620 h 599688"/>
              <a:gd name="connsiteX0" fmla="*/ 0 w 3216736"/>
              <a:gd name="connsiteY0" fmla="*/ 0 h 592068"/>
              <a:gd name="connsiteX1" fmla="*/ 3216736 w 3216736"/>
              <a:gd name="connsiteY1" fmla="*/ 1905 h 592068"/>
              <a:gd name="connsiteX2" fmla="*/ 3216364 w 3216736"/>
              <a:gd name="connsiteY2" fmla="*/ 592068 h 592068"/>
              <a:gd name="connsiteX3" fmla="*/ 1319991 w 3216736"/>
              <a:gd name="connsiteY3" fmla="*/ 565894 h 592068"/>
              <a:gd name="connsiteX4" fmla="*/ 1299934 w 3216736"/>
              <a:gd name="connsiteY4" fmla="*/ 266948 h 592068"/>
              <a:gd name="connsiteX5" fmla="*/ 0 w 3216736"/>
              <a:gd name="connsiteY5" fmla="*/ 264904 h 592068"/>
              <a:gd name="connsiteX6" fmla="*/ 0 w 3216736"/>
              <a:gd name="connsiteY6" fmla="*/ 0 h 592068"/>
              <a:gd name="connsiteX0" fmla="*/ 0 w 3216736"/>
              <a:gd name="connsiteY0" fmla="*/ 0 h 565894"/>
              <a:gd name="connsiteX1" fmla="*/ 3216736 w 3216736"/>
              <a:gd name="connsiteY1" fmla="*/ 1905 h 565894"/>
              <a:gd name="connsiteX2" fmla="*/ 3213189 w 3216736"/>
              <a:gd name="connsiteY2" fmla="*/ 563493 h 565894"/>
              <a:gd name="connsiteX3" fmla="*/ 1319991 w 3216736"/>
              <a:gd name="connsiteY3" fmla="*/ 565894 h 565894"/>
              <a:gd name="connsiteX4" fmla="*/ 1299934 w 3216736"/>
              <a:gd name="connsiteY4" fmla="*/ 266948 h 565894"/>
              <a:gd name="connsiteX5" fmla="*/ 0 w 3216736"/>
              <a:gd name="connsiteY5" fmla="*/ 264904 h 565894"/>
              <a:gd name="connsiteX6" fmla="*/ 0 w 3216736"/>
              <a:gd name="connsiteY6" fmla="*/ 0 h 565894"/>
              <a:gd name="connsiteX0" fmla="*/ 0 w 3216736"/>
              <a:gd name="connsiteY0" fmla="*/ 0 h 565894"/>
              <a:gd name="connsiteX1" fmla="*/ 3216736 w 3216736"/>
              <a:gd name="connsiteY1" fmla="*/ 1905 h 565894"/>
              <a:gd name="connsiteX2" fmla="*/ 3213189 w 3216736"/>
              <a:gd name="connsiteY2" fmla="*/ 563493 h 565894"/>
              <a:gd name="connsiteX3" fmla="*/ 1319991 w 3216736"/>
              <a:gd name="connsiteY3" fmla="*/ 565894 h 565894"/>
              <a:gd name="connsiteX4" fmla="*/ 1318984 w 3216736"/>
              <a:gd name="connsiteY4" fmla="*/ 266948 h 565894"/>
              <a:gd name="connsiteX5" fmla="*/ 0 w 3216736"/>
              <a:gd name="connsiteY5" fmla="*/ 264904 h 565894"/>
              <a:gd name="connsiteX6" fmla="*/ 0 w 3216736"/>
              <a:gd name="connsiteY6" fmla="*/ 0 h 565894"/>
              <a:gd name="connsiteX0" fmla="*/ 3175 w 3219911"/>
              <a:gd name="connsiteY0" fmla="*/ 0 h 565894"/>
              <a:gd name="connsiteX1" fmla="*/ 3219911 w 3219911"/>
              <a:gd name="connsiteY1" fmla="*/ 1905 h 565894"/>
              <a:gd name="connsiteX2" fmla="*/ 3216364 w 3219911"/>
              <a:gd name="connsiteY2" fmla="*/ 563493 h 565894"/>
              <a:gd name="connsiteX3" fmla="*/ 1323166 w 3219911"/>
              <a:gd name="connsiteY3" fmla="*/ 565894 h 565894"/>
              <a:gd name="connsiteX4" fmla="*/ 1322159 w 3219911"/>
              <a:gd name="connsiteY4" fmla="*/ 266948 h 565894"/>
              <a:gd name="connsiteX5" fmla="*/ 0 w 3219911"/>
              <a:gd name="connsiteY5" fmla="*/ 236329 h 565894"/>
              <a:gd name="connsiteX6" fmla="*/ 3175 w 3219911"/>
              <a:gd name="connsiteY6" fmla="*/ 0 h 565894"/>
              <a:gd name="connsiteX0" fmla="*/ 3175 w 3219911"/>
              <a:gd name="connsiteY0" fmla="*/ 0 h 565894"/>
              <a:gd name="connsiteX1" fmla="*/ 3219911 w 3219911"/>
              <a:gd name="connsiteY1" fmla="*/ 1905 h 565894"/>
              <a:gd name="connsiteX2" fmla="*/ 3216364 w 3219911"/>
              <a:gd name="connsiteY2" fmla="*/ 563493 h 565894"/>
              <a:gd name="connsiteX3" fmla="*/ 1323166 w 3219911"/>
              <a:gd name="connsiteY3" fmla="*/ 565894 h 565894"/>
              <a:gd name="connsiteX4" fmla="*/ 1322159 w 3219911"/>
              <a:gd name="connsiteY4" fmla="*/ 238373 h 565894"/>
              <a:gd name="connsiteX5" fmla="*/ 0 w 3219911"/>
              <a:gd name="connsiteY5" fmla="*/ 236329 h 565894"/>
              <a:gd name="connsiteX6" fmla="*/ 3175 w 3219911"/>
              <a:gd name="connsiteY6" fmla="*/ 0 h 565894"/>
              <a:gd name="connsiteX0" fmla="*/ 3175 w 3219911"/>
              <a:gd name="connsiteY0" fmla="*/ 0 h 565894"/>
              <a:gd name="connsiteX1" fmla="*/ 3219911 w 3219911"/>
              <a:gd name="connsiteY1" fmla="*/ 1905 h 565894"/>
              <a:gd name="connsiteX2" fmla="*/ 3216364 w 3219911"/>
              <a:gd name="connsiteY2" fmla="*/ 563493 h 565894"/>
              <a:gd name="connsiteX3" fmla="*/ 1323166 w 3219911"/>
              <a:gd name="connsiteY3" fmla="*/ 565894 h 565894"/>
              <a:gd name="connsiteX4" fmla="*/ 1322159 w 3219911"/>
              <a:gd name="connsiteY4" fmla="*/ 238373 h 565894"/>
              <a:gd name="connsiteX5" fmla="*/ 0 w 3219911"/>
              <a:gd name="connsiteY5" fmla="*/ 236329 h 565894"/>
              <a:gd name="connsiteX6" fmla="*/ 3175 w 3219911"/>
              <a:gd name="connsiteY6" fmla="*/ 0 h 565894"/>
              <a:gd name="connsiteX0" fmla="*/ 794 w 3219911"/>
              <a:gd name="connsiteY0" fmla="*/ 0 h 565894"/>
              <a:gd name="connsiteX1" fmla="*/ 3219911 w 3219911"/>
              <a:gd name="connsiteY1" fmla="*/ 1905 h 565894"/>
              <a:gd name="connsiteX2" fmla="*/ 3216364 w 3219911"/>
              <a:gd name="connsiteY2" fmla="*/ 563493 h 565894"/>
              <a:gd name="connsiteX3" fmla="*/ 1323166 w 3219911"/>
              <a:gd name="connsiteY3" fmla="*/ 565894 h 565894"/>
              <a:gd name="connsiteX4" fmla="*/ 1322159 w 3219911"/>
              <a:gd name="connsiteY4" fmla="*/ 238373 h 565894"/>
              <a:gd name="connsiteX5" fmla="*/ 0 w 3219911"/>
              <a:gd name="connsiteY5" fmla="*/ 236329 h 565894"/>
              <a:gd name="connsiteX6" fmla="*/ 794 w 3219911"/>
              <a:gd name="connsiteY6" fmla="*/ 0 h 565894"/>
              <a:gd name="connsiteX0" fmla="*/ 794 w 3219911"/>
              <a:gd name="connsiteY0" fmla="*/ 0 h 565894"/>
              <a:gd name="connsiteX1" fmla="*/ 3219911 w 3219911"/>
              <a:gd name="connsiteY1" fmla="*/ 1905 h 565894"/>
              <a:gd name="connsiteX2" fmla="*/ 3216364 w 3219911"/>
              <a:gd name="connsiteY2" fmla="*/ 563493 h 565894"/>
              <a:gd name="connsiteX3" fmla="*/ 1323166 w 3219911"/>
              <a:gd name="connsiteY3" fmla="*/ 565894 h 565894"/>
              <a:gd name="connsiteX4" fmla="*/ 1322159 w 3219911"/>
              <a:gd name="connsiteY4" fmla="*/ 235992 h 565894"/>
              <a:gd name="connsiteX5" fmla="*/ 0 w 3219911"/>
              <a:gd name="connsiteY5" fmla="*/ 236329 h 565894"/>
              <a:gd name="connsiteX6" fmla="*/ 794 w 3219911"/>
              <a:gd name="connsiteY6" fmla="*/ 0 h 565894"/>
              <a:gd name="connsiteX0" fmla="*/ 794 w 3219911"/>
              <a:gd name="connsiteY0" fmla="*/ 0 h 565894"/>
              <a:gd name="connsiteX1" fmla="*/ 3219911 w 3219911"/>
              <a:gd name="connsiteY1" fmla="*/ 1905 h 565894"/>
              <a:gd name="connsiteX2" fmla="*/ 3216364 w 3219911"/>
              <a:gd name="connsiteY2" fmla="*/ 563493 h 565894"/>
              <a:gd name="connsiteX3" fmla="*/ 1323166 w 3219911"/>
              <a:gd name="connsiteY3" fmla="*/ 565894 h 565894"/>
              <a:gd name="connsiteX4" fmla="*/ 1322159 w 3219911"/>
              <a:gd name="connsiteY4" fmla="*/ 235992 h 565894"/>
              <a:gd name="connsiteX5" fmla="*/ 0 w 3219911"/>
              <a:gd name="connsiteY5" fmla="*/ 236329 h 565894"/>
              <a:gd name="connsiteX6" fmla="*/ 794 w 3219911"/>
              <a:gd name="connsiteY6" fmla="*/ 0 h 565894"/>
              <a:gd name="connsiteX0" fmla="*/ 794 w 3219911"/>
              <a:gd name="connsiteY0" fmla="*/ 0 h 565894"/>
              <a:gd name="connsiteX1" fmla="*/ 3219911 w 3219911"/>
              <a:gd name="connsiteY1" fmla="*/ 1905 h 565894"/>
              <a:gd name="connsiteX2" fmla="*/ 3216364 w 3219911"/>
              <a:gd name="connsiteY2" fmla="*/ 563493 h 565894"/>
              <a:gd name="connsiteX3" fmla="*/ 1323166 w 3219911"/>
              <a:gd name="connsiteY3" fmla="*/ 565894 h 565894"/>
              <a:gd name="connsiteX4" fmla="*/ 1322159 w 3219911"/>
              <a:gd name="connsiteY4" fmla="*/ 235992 h 565894"/>
              <a:gd name="connsiteX5" fmla="*/ 0 w 3219911"/>
              <a:gd name="connsiteY5" fmla="*/ 236329 h 565894"/>
              <a:gd name="connsiteX6" fmla="*/ 794 w 3219911"/>
              <a:gd name="connsiteY6" fmla="*/ 0 h 565894"/>
              <a:gd name="connsiteX0" fmla="*/ 794 w 3219911"/>
              <a:gd name="connsiteY0" fmla="*/ 0 h 565894"/>
              <a:gd name="connsiteX1" fmla="*/ 3219911 w 3219911"/>
              <a:gd name="connsiteY1" fmla="*/ 1905 h 565894"/>
              <a:gd name="connsiteX2" fmla="*/ 3216364 w 3219911"/>
              <a:gd name="connsiteY2" fmla="*/ 563493 h 565894"/>
              <a:gd name="connsiteX3" fmla="*/ 1323166 w 3219911"/>
              <a:gd name="connsiteY3" fmla="*/ 565894 h 565894"/>
              <a:gd name="connsiteX4" fmla="*/ 1322159 w 3219911"/>
              <a:gd name="connsiteY4" fmla="*/ 235992 h 565894"/>
              <a:gd name="connsiteX5" fmla="*/ 0 w 3219911"/>
              <a:gd name="connsiteY5" fmla="*/ 236329 h 565894"/>
              <a:gd name="connsiteX6" fmla="*/ 794 w 3219911"/>
              <a:gd name="connsiteY6" fmla="*/ 0 h 565894"/>
              <a:gd name="connsiteX0" fmla="*/ 794 w 3216370"/>
              <a:gd name="connsiteY0" fmla="*/ 0 h 565894"/>
              <a:gd name="connsiteX1" fmla="*/ 3051636 w 3216370"/>
              <a:gd name="connsiteY1" fmla="*/ 103505 h 565894"/>
              <a:gd name="connsiteX2" fmla="*/ 3216364 w 3216370"/>
              <a:gd name="connsiteY2" fmla="*/ 563493 h 565894"/>
              <a:gd name="connsiteX3" fmla="*/ 1323166 w 3216370"/>
              <a:gd name="connsiteY3" fmla="*/ 565894 h 565894"/>
              <a:gd name="connsiteX4" fmla="*/ 1322159 w 3216370"/>
              <a:gd name="connsiteY4" fmla="*/ 235992 h 565894"/>
              <a:gd name="connsiteX5" fmla="*/ 0 w 3216370"/>
              <a:gd name="connsiteY5" fmla="*/ 236329 h 565894"/>
              <a:gd name="connsiteX6" fmla="*/ 794 w 3216370"/>
              <a:gd name="connsiteY6" fmla="*/ 0 h 565894"/>
              <a:gd name="connsiteX0" fmla="*/ 794 w 3216364"/>
              <a:gd name="connsiteY0" fmla="*/ 0 h 565894"/>
              <a:gd name="connsiteX1" fmla="*/ 3051636 w 3216364"/>
              <a:gd name="connsiteY1" fmla="*/ 103505 h 565894"/>
              <a:gd name="connsiteX2" fmla="*/ 3216364 w 3216364"/>
              <a:gd name="connsiteY2" fmla="*/ 563493 h 565894"/>
              <a:gd name="connsiteX3" fmla="*/ 1323166 w 3216364"/>
              <a:gd name="connsiteY3" fmla="*/ 565894 h 565894"/>
              <a:gd name="connsiteX4" fmla="*/ 1322159 w 3216364"/>
              <a:gd name="connsiteY4" fmla="*/ 235992 h 565894"/>
              <a:gd name="connsiteX5" fmla="*/ 0 w 3216364"/>
              <a:gd name="connsiteY5" fmla="*/ 236329 h 565894"/>
              <a:gd name="connsiteX6" fmla="*/ 794 w 3216364"/>
              <a:gd name="connsiteY6" fmla="*/ 0 h 565894"/>
              <a:gd name="connsiteX0" fmla="*/ 794 w 3219911"/>
              <a:gd name="connsiteY0" fmla="*/ 1270 h 567164"/>
              <a:gd name="connsiteX1" fmla="*/ 3219911 w 3219911"/>
              <a:gd name="connsiteY1" fmla="*/ 0 h 567164"/>
              <a:gd name="connsiteX2" fmla="*/ 3216364 w 3219911"/>
              <a:gd name="connsiteY2" fmla="*/ 564763 h 567164"/>
              <a:gd name="connsiteX3" fmla="*/ 1323166 w 3219911"/>
              <a:gd name="connsiteY3" fmla="*/ 567164 h 567164"/>
              <a:gd name="connsiteX4" fmla="*/ 1322159 w 3219911"/>
              <a:gd name="connsiteY4" fmla="*/ 237262 h 567164"/>
              <a:gd name="connsiteX5" fmla="*/ 0 w 3219911"/>
              <a:gd name="connsiteY5" fmla="*/ 237599 h 567164"/>
              <a:gd name="connsiteX6" fmla="*/ 794 w 3219911"/>
              <a:gd name="connsiteY6" fmla="*/ 1270 h 567164"/>
              <a:gd name="connsiteX0" fmla="*/ 794 w 3219911"/>
              <a:gd name="connsiteY0" fmla="*/ 1270 h 602863"/>
              <a:gd name="connsiteX1" fmla="*/ 3219911 w 3219911"/>
              <a:gd name="connsiteY1" fmla="*/ 0 h 602863"/>
              <a:gd name="connsiteX2" fmla="*/ 3216364 w 3219911"/>
              <a:gd name="connsiteY2" fmla="*/ 602863 h 602863"/>
              <a:gd name="connsiteX3" fmla="*/ 1323166 w 3219911"/>
              <a:gd name="connsiteY3" fmla="*/ 567164 h 602863"/>
              <a:gd name="connsiteX4" fmla="*/ 1322159 w 3219911"/>
              <a:gd name="connsiteY4" fmla="*/ 237262 h 602863"/>
              <a:gd name="connsiteX5" fmla="*/ 0 w 3219911"/>
              <a:gd name="connsiteY5" fmla="*/ 237599 h 602863"/>
              <a:gd name="connsiteX6" fmla="*/ 794 w 3219911"/>
              <a:gd name="connsiteY6" fmla="*/ 1270 h 602863"/>
              <a:gd name="connsiteX0" fmla="*/ 794 w 3219911"/>
              <a:gd name="connsiteY0" fmla="*/ 1270 h 567164"/>
              <a:gd name="connsiteX1" fmla="*/ 3219911 w 3219911"/>
              <a:gd name="connsiteY1" fmla="*/ 0 h 567164"/>
              <a:gd name="connsiteX2" fmla="*/ 2987764 w 3219911"/>
              <a:gd name="connsiteY2" fmla="*/ 501263 h 567164"/>
              <a:gd name="connsiteX3" fmla="*/ 1323166 w 3219911"/>
              <a:gd name="connsiteY3" fmla="*/ 567164 h 567164"/>
              <a:gd name="connsiteX4" fmla="*/ 1322159 w 3219911"/>
              <a:gd name="connsiteY4" fmla="*/ 237262 h 567164"/>
              <a:gd name="connsiteX5" fmla="*/ 0 w 3219911"/>
              <a:gd name="connsiteY5" fmla="*/ 237599 h 567164"/>
              <a:gd name="connsiteX6" fmla="*/ 794 w 3219911"/>
              <a:gd name="connsiteY6" fmla="*/ 1270 h 567164"/>
              <a:gd name="connsiteX0" fmla="*/ 794 w 3219911"/>
              <a:gd name="connsiteY0" fmla="*/ 1270 h 567164"/>
              <a:gd name="connsiteX1" fmla="*/ 3219911 w 3219911"/>
              <a:gd name="connsiteY1" fmla="*/ 0 h 567164"/>
              <a:gd name="connsiteX2" fmla="*/ 2987764 w 3219911"/>
              <a:gd name="connsiteY2" fmla="*/ 501263 h 567164"/>
              <a:gd name="connsiteX3" fmla="*/ 1323166 w 3219911"/>
              <a:gd name="connsiteY3" fmla="*/ 567164 h 567164"/>
              <a:gd name="connsiteX4" fmla="*/ 1322159 w 3219911"/>
              <a:gd name="connsiteY4" fmla="*/ 237262 h 567164"/>
              <a:gd name="connsiteX5" fmla="*/ 0 w 3219911"/>
              <a:gd name="connsiteY5" fmla="*/ 237599 h 567164"/>
              <a:gd name="connsiteX6" fmla="*/ 794 w 3219911"/>
              <a:gd name="connsiteY6" fmla="*/ 1270 h 567164"/>
              <a:gd name="connsiteX0" fmla="*/ 794 w 3219911"/>
              <a:gd name="connsiteY0" fmla="*/ 1270 h 567164"/>
              <a:gd name="connsiteX1" fmla="*/ 3219911 w 3219911"/>
              <a:gd name="connsiteY1" fmla="*/ 0 h 567164"/>
              <a:gd name="connsiteX2" fmla="*/ 3219539 w 3219911"/>
              <a:gd name="connsiteY2" fmla="*/ 564763 h 567164"/>
              <a:gd name="connsiteX3" fmla="*/ 1323166 w 3219911"/>
              <a:gd name="connsiteY3" fmla="*/ 567164 h 567164"/>
              <a:gd name="connsiteX4" fmla="*/ 1322159 w 3219911"/>
              <a:gd name="connsiteY4" fmla="*/ 237262 h 567164"/>
              <a:gd name="connsiteX5" fmla="*/ 0 w 3219911"/>
              <a:gd name="connsiteY5" fmla="*/ 237599 h 567164"/>
              <a:gd name="connsiteX6" fmla="*/ 794 w 3219911"/>
              <a:gd name="connsiteY6" fmla="*/ 1270 h 567164"/>
              <a:gd name="connsiteX0" fmla="*/ 794 w 3453274"/>
              <a:gd name="connsiteY0" fmla="*/ 1270 h 567164"/>
              <a:gd name="connsiteX1" fmla="*/ 3453274 w 3453274"/>
              <a:gd name="connsiteY1" fmla="*/ 0 h 567164"/>
              <a:gd name="connsiteX2" fmla="*/ 3219539 w 3453274"/>
              <a:gd name="connsiteY2" fmla="*/ 564763 h 567164"/>
              <a:gd name="connsiteX3" fmla="*/ 1323166 w 3453274"/>
              <a:gd name="connsiteY3" fmla="*/ 567164 h 567164"/>
              <a:gd name="connsiteX4" fmla="*/ 1322159 w 3453274"/>
              <a:gd name="connsiteY4" fmla="*/ 237262 h 567164"/>
              <a:gd name="connsiteX5" fmla="*/ 0 w 3453274"/>
              <a:gd name="connsiteY5" fmla="*/ 237599 h 567164"/>
              <a:gd name="connsiteX6" fmla="*/ 794 w 3453274"/>
              <a:gd name="connsiteY6" fmla="*/ 1270 h 567164"/>
              <a:gd name="connsiteX0" fmla="*/ 794 w 3453274"/>
              <a:gd name="connsiteY0" fmla="*/ 1270 h 569525"/>
              <a:gd name="connsiteX1" fmla="*/ 3453274 w 3453274"/>
              <a:gd name="connsiteY1" fmla="*/ 0 h 569525"/>
              <a:gd name="connsiteX2" fmla="*/ 3448139 w 3453274"/>
              <a:gd name="connsiteY2" fmla="*/ 569525 h 569525"/>
              <a:gd name="connsiteX3" fmla="*/ 1323166 w 3453274"/>
              <a:gd name="connsiteY3" fmla="*/ 567164 h 569525"/>
              <a:gd name="connsiteX4" fmla="*/ 1322159 w 3453274"/>
              <a:gd name="connsiteY4" fmla="*/ 237262 h 569525"/>
              <a:gd name="connsiteX5" fmla="*/ 0 w 3453274"/>
              <a:gd name="connsiteY5" fmla="*/ 237599 h 569525"/>
              <a:gd name="connsiteX6" fmla="*/ 794 w 3453274"/>
              <a:gd name="connsiteY6" fmla="*/ 1270 h 569525"/>
              <a:gd name="connsiteX0" fmla="*/ 794 w 3457910"/>
              <a:gd name="connsiteY0" fmla="*/ 1270 h 567164"/>
              <a:gd name="connsiteX1" fmla="*/ 3453274 w 3457910"/>
              <a:gd name="connsiteY1" fmla="*/ 0 h 567164"/>
              <a:gd name="connsiteX2" fmla="*/ 3457664 w 3457910"/>
              <a:gd name="connsiteY2" fmla="*/ 560000 h 567164"/>
              <a:gd name="connsiteX3" fmla="*/ 1323166 w 3457910"/>
              <a:gd name="connsiteY3" fmla="*/ 567164 h 567164"/>
              <a:gd name="connsiteX4" fmla="*/ 1322159 w 3457910"/>
              <a:gd name="connsiteY4" fmla="*/ 237262 h 567164"/>
              <a:gd name="connsiteX5" fmla="*/ 0 w 3457910"/>
              <a:gd name="connsiteY5" fmla="*/ 237599 h 567164"/>
              <a:gd name="connsiteX6" fmla="*/ 794 w 3457910"/>
              <a:gd name="connsiteY6" fmla="*/ 1270 h 567164"/>
              <a:gd name="connsiteX0" fmla="*/ 794 w 3453274"/>
              <a:gd name="connsiteY0" fmla="*/ 1270 h 567164"/>
              <a:gd name="connsiteX1" fmla="*/ 3453274 w 3453274"/>
              <a:gd name="connsiteY1" fmla="*/ 0 h 567164"/>
              <a:gd name="connsiteX2" fmla="*/ 3257639 w 3453274"/>
              <a:gd name="connsiteY2" fmla="*/ 398075 h 567164"/>
              <a:gd name="connsiteX3" fmla="*/ 1323166 w 3453274"/>
              <a:gd name="connsiteY3" fmla="*/ 567164 h 567164"/>
              <a:gd name="connsiteX4" fmla="*/ 1322159 w 3453274"/>
              <a:gd name="connsiteY4" fmla="*/ 237262 h 567164"/>
              <a:gd name="connsiteX5" fmla="*/ 0 w 3453274"/>
              <a:gd name="connsiteY5" fmla="*/ 237599 h 567164"/>
              <a:gd name="connsiteX6" fmla="*/ 794 w 3453274"/>
              <a:gd name="connsiteY6" fmla="*/ 1270 h 567164"/>
              <a:gd name="connsiteX0" fmla="*/ 794 w 3453274"/>
              <a:gd name="connsiteY0" fmla="*/ 1270 h 567164"/>
              <a:gd name="connsiteX1" fmla="*/ 3453274 w 3453274"/>
              <a:gd name="connsiteY1" fmla="*/ 0 h 567164"/>
              <a:gd name="connsiteX2" fmla="*/ 3257639 w 3453274"/>
              <a:gd name="connsiteY2" fmla="*/ 398075 h 567164"/>
              <a:gd name="connsiteX3" fmla="*/ 1323166 w 3453274"/>
              <a:gd name="connsiteY3" fmla="*/ 567164 h 567164"/>
              <a:gd name="connsiteX4" fmla="*/ 1322159 w 3453274"/>
              <a:gd name="connsiteY4" fmla="*/ 237262 h 567164"/>
              <a:gd name="connsiteX5" fmla="*/ 0 w 3453274"/>
              <a:gd name="connsiteY5" fmla="*/ 237599 h 567164"/>
              <a:gd name="connsiteX6" fmla="*/ 794 w 3453274"/>
              <a:gd name="connsiteY6" fmla="*/ 1270 h 567164"/>
              <a:gd name="connsiteX0" fmla="*/ 794 w 3453274"/>
              <a:gd name="connsiteY0" fmla="*/ 1270 h 567164"/>
              <a:gd name="connsiteX1" fmla="*/ 3453274 w 3453274"/>
              <a:gd name="connsiteY1" fmla="*/ 0 h 567164"/>
              <a:gd name="connsiteX2" fmla="*/ 3448139 w 3453274"/>
              <a:gd name="connsiteY2" fmla="*/ 564762 h 567164"/>
              <a:gd name="connsiteX3" fmla="*/ 1323166 w 3453274"/>
              <a:gd name="connsiteY3" fmla="*/ 567164 h 567164"/>
              <a:gd name="connsiteX4" fmla="*/ 1322159 w 3453274"/>
              <a:gd name="connsiteY4" fmla="*/ 237262 h 567164"/>
              <a:gd name="connsiteX5" fmla="*/ 0 w 3453274"/>
              <a:gd name="connsiteY5" fmla="*/ 237599 h 567164"/>
              <a:gd name="connsiteX6" fmla="*/ 794 w 3453274"/>
              <a:gd name="connsiteY6" fmla="*/ 1270 h 567164"/>
              <a:gd name="connsiteX0" fmla="*/ 794 w 3453274"/>
              <a:gd name="connsiteY0" fmla="*/ 1270 h 567164"/>
              <a:gd name="connsiteX1" fmla="*/ 3453274 w 3453274"/>
              <a:gd name="connsiteY1" fmla="*/ 0 h 567164"/>
              <a:gd name="connsiteX2" fmla="*/ 3448139 w 3453274"/>
              <a:gd name="connsiteY2" fmla="*/ 564762 h 567164"/>
              <a:gd name="connsiteX3" fmla="*/ 1323166 w 3453274"/>
              <a:gd name="connsiteY3" fmla="*/ 567164 h 567164"/>
              <a:gd name="connsiteX4" fmla="*/ 1117799 w 3453274"/>
              <a:gd name="connsiteY4" fmla="*/ 420040 h 567164"/>
              <a:gd name="connsiteX5" fmla="*/ 0 w 3453274"/>
              <a:gd name="connsiteY5" fmla="*/ 237599 h 567164"/>
              <a:gd name="connsiteX6" fmla="*/ 794 w 3453274"/>
              <a:gd name="connsiteY6" fmla="*/ 1270 h 567164"/>
              <a:gd name="connsiteX0" fmla="*/ 794 w 3453274"/>
              <a:gd name="connsiteY0" fmla="*/ 1270 h 567164"/>
              <a:gd name="connsiteX1" fmla="*/ 3453274 w 3453274"/>
              <a:gd name="connsiteY1" fmla="*/ 0 h 567164"/>
              <a:gd name="connsiteX2" fmla="*/ 3448139 w 3453274"/>
              <a:gd name="connsiteY2" fmla="*/ 564762 h 567164"/>
              <a:gd name="connsiteX3" fmla="*/ 1323166 w 3453274"/>
              <a:gd name="connsiteY3" fmla="*/ 567164 h 567164"/>
              <a:gd name="connsiteX4" fmla="*/ 1117799 w 3453274"/>
              <a:gd name="connsiteY4" fmla="*/ 420040 h 567164"/>
              <a:gd name="connsiteX5" fmla="*/ 0 w 3453274"/>
              <a:gd name="connsiteY5" fmla="*/ 237599 h 567164"/>
              <a:gd name="connsiteX6" fmla="*/ 794 w 3453274"/>
              <a:gd name="connsiteY6" fmla="*/ 1270 h 567164"/>
              <a:gd name="connsiteX0" fmla="*/ 794 w 3453274"/>
              <a:gd name="connsiteY0" fmla="*/ 1270 h 567164"/>
              <a:gd name="connsiteX1" fmla="*/ 3453274 w 3453274"/>
              <a:gd name="connsiteY1" fmla="*/ 0 h 567164"/>
              <a:gd name="connsiteX2" fmla="*/ 3448139 w 3453274"/>
              <a:gd name="connsiteY2" fmla="*/ 564762 h 567164"/>
              <a:gd name="connsiteX3" fmla="*/ 1323166 w 3453274"/>
              <a:gd name="connsiteY3" fmla="*/ 567164 h 567164"/>
              <a:gd name="connsiteX4" fmla="*/ 1117799 w 3453274"/>
              <a:gd name="connsiteY4" fmla="*/ 420040 h 567164"/>
              <a:gd name="connsiteX5" fmla="*/ 0 w 3453274"/>
              <a:gd name="connsiteY5" fmla="*/ 237599 h 567164"/>
              <a:gd name="connsiteX6" fmla="*/ 794 w 3453274"/>
              <a:gd name="connsiteY6" fmla="*/ 1270 h 567164"/>
              <a:gd name="connsiteX0" fmla="*/ 794 w 3453274"/>
              <a:gd name="connsiteY0" fmla="*/ 1270 h 567164"/>
              <a:gd name="connsiteX1" fmla="*/ 3453274 w 3453274"/>
              <a:gd name="connsiteY1" fmla="*/ 0 h 567164"/>
              <a:gd name="connsiteX2" fmla="*/ 3448139 w 3453274"/>
              <a:gd name="connsiteY2" fmla="*/ 564762 h 567164"/>
              <a:gd name="connsiteX3" fmla="*/ 1323166 w 3453274"/>
              <a:gd name="connsiteY3" fmla="*/ 567164 h 567164"/>
              <a:gd name="connsiteX4" fmla="*/ 1117799 w 3453274"/>
              <a:gd name="connsiteY4" fmla="*/ 420040 h 567164"/>
              <a:gd name="connsiteX5" fmla="*/ 0 w 3453274"/>
              <a:gd name="connsiteY5" fmla="*/ 237599 h 567164"/>
              <a:gd name="connsiteX6" fmla="*/ 794 w 3453274"/>
              <a:gd name="connsiteY6" fmla="*/ 1270 h 567164"/>
              <a:gd name="connsiteX0" fmla="*/ 794 w 3453274"/>
              <a:gd name="connsiteY0" fmla="*/ 1270 h 567301"/>
              <a:gd name="connsiteX1" fmla="*/ 3453274 w 3453274"/>
              <a:gd name="connsiteY1" fmla="*/ 0 h 567301"/>
              <a:gd name="connsiteX2" fmla="*/ 3448139 w 3453274"/>
              <a:gd name="connsiteY2" fmla="*/ 567301 h 567301"/>
              <a:gd name="connsiteX3" fmla="*/ 1323166 w 3453274"/>
              <a:gd name="connsiteY3" fmla="*/ 567164 h 567301"/>
              <a:gd name="connsiteX4" fmla="*/ 1117799 w 3453274"/>
              <a:gd name="connsiteY4" fmla="*/ 420040 h 567301"/>
              <a:gd name="connsiteX5" fmla="*/ 0 w 3453274"/>
              <a:gd name="connsiteY5" fmla="*/ 237599 h 567301"/>
              <a:gd name="connsiteX6" fmla="*/ 794 w 3453274"/>
              <a:gd name="connsiteY6" fmla="*/ 1270 h 567301"/>
              <a:gd name="connsiteX0" fmla="*/ 794 w 3453274"/>
              <a:gd name="connsiteY0" fmla="*/ 1270 h 569702"/>
              <a:gd name="connsiteX1" fmla="*/ 3453274 w 3453274"/>
              <a:gd name="connsiteY1" fmla="*/ 0 h 569702"/>
              <a:gd name="connsiteX2" fmla="*/ 3448139 w 3453274"/>
              <a:gd name="connsiteY2" fmla="*/ 567301 h 569702"/>
              <a:gd name="connsiteX3" fmla="*/ 1114876 w 3453274"/>
              <a:gd name="connsiteY3" fmla="*/ 569702 h 569702"/>
              <a:gd name="connsiteX4" fmla="*/ 1117799 w 3453274"/>
              <a:gd name="connsiteY4" fmla="*/ 420040 h 569702"/>
              <a:gd name="connsiteX5" fmla="*/ 0 w 3453274"/>
              <a:gd name="connsiteY5" fmla="*/ 237599 h 569702"/>
              <a:gd name="connsiteX6" fmla="*/ 794 w 3453274"/>
              <a:gd name="connsiteY6" fmla="*/ 1270 h 569702"/>
              <a:gd name="connsiteX0" fmla="*/ 7 w 3452487"/>
              <a:gd name="connsiteY0" fmla="*/ 1270 h 569702"/>
              <a:gd name="connsiteX1" fmla="*/ 3452487 w 3452487"/>
              <a:gd name="connsiteY1" fmla="*/ 0 h 569702"/>
              <a:gd name="connsiteX2" fmla="*/ 3447352 w 3452487"/>
              <a:gd name="connsiteY2" fmla="*/ 567301 h 569702"/>
              <a:gd name="connsiteX3" fmla="*/ 1114089 w 3452487"/>
              <a:gd name="connsiteY3" fmla="*/ 569702 h 569702"/>
              <a:gd name="connsiteX4" fmla="*/ 1117012 w 3452487"/>
              <a:gd name="connsiteY4" fmla="*/ 420040 h 569702"/>
              <a:gd name="connsiteX5" fmla="*/ 7073 w 3452487"/>
              <a:gd name="connsiteY5" fmla="*/ 413781 h 569702"/>
              <a:gd name="connsiteX6" fmla="*/ 7 w 3452487"/>
              <a:gd name="connsiteY6" fmla="*/ 1270 h 569702"/>
              <a:gd name="connsiteX0" fmla="*/ 794 w 3453274"/>
              <a:gd name="connsiteY0" fmla="*/ 1270 h 569702"/>
              <a:gd name="connsiteX1" fmla="*/ 3453274 w 3453274"/>
              <a:gd name="connsiteY1" fmla="*/ 0 h 569702"/>
              <a:gd name="connsiteX2" fmla="*/ 3448139 w 3453274"/>
              <a:gd name="connsiteY2" fmla="*/ 567301 h 569702"/>
              <a:gd name="connsiteX3" fmla="*/ 1114876 w 3453274"/>
              <a:gd name="connsiteY3" fmla="*/ 569702 h 569702"/>
              <a:gd name="connsiteX4" fmla="*/ 1117799 w 3453274"/>
              <a:gd name="connsiteY4" fmla="*/ 420040 h 569702"/>
              <a:gd name="connsiteX5" fmla="*/ 0 w 3453274"/>
              <a:gd name="connsiteY5" fmla="*/ 413781 h 569702"/>
              <a:gd name="connsiteX6" fmla="*/ 794 w 3453274"/>
              <a:gd name="connsiteY6" fmla="*/ 1270 h 569702"/>
              <a:gd name="connsiteX0" fmla="*/ 794 w 3453274"/>
              <a:gd name="connsiteY0" fmla="*/ 1270 h 569702"/>
              <a:gd name="connsiteX1" fmla="*/ 3453274 w 3453274"/>
              <a:gd name="connsiteY1" fmla="*/ 0 h 569702"/>
              <a:gd name="connsiteX2" fmla="*/ 3448139 w 3453274"/>
              <a:gd name="connsiteY2" fmla="*/ 567301 h 569702"/>
              <a:gd name="connsiteX3" fmla="*/ 1114876 w 3453274"/>
              <a:gd name="connsiteY3" fmla="*/ 569702 h 569702"/>
              <a:gd name="connsiteX4" fmla="*/ 1113869 w 3453274"/>
              <a:gd name="connsiteY4" fmla="*/ 417371 h 569702"/>
              <a:gd name="connsiteX5" fmla="*/ 0 w 3453274"/>
              <a:gd name="connsiteY5" fmla="*/ 413781 h 569702"/>
              <a:gd name="connsiteX6" fmla="*/ 794 w 3453274"/>
              <a:gd name="connsiteY6" fmla="*/ 1270 h 569702"/>
              <a:gd name="connsiteX0" fmla="*/ 794 w 3453274"/>
              <a:gd name="connsiteY0" fmla="*/ 1270 h 569702"/>
              <a:gd name="connsiteX1" fmla="*/ 3453274 w 3453274"/>
              <a:gd name="connsiteY1" fmla="*/ 0 h 569702"/>
              <a:gd name="connsiteX2" fmla="*/ 3448139 w 3453274"/>
              <a:gd name="connsiteY2" fmla="*/ 567301 h 569702"/>
              <a:gd name="connsiteX3" fmla="*/ 1114876 w 3453274"/>
              <a:gd name="connsiteY3" fmla="*/ 569702 h 569702"/>
              <a:gd name="connsiteX4" fmla="*/ 1113869 w 3453274"/>
              <a:gd name="connsiteY4" fmla="*/ 412032 h 569702"/>
              <a:gd name="connsiteX5" fmla="*/ 0 w 3453274"/>
              <a:gd name="connsiteY5" fmla="*/ 413781 h 569702"/>
              <a:gd name="connsiteX6" fmla="*/ 794 w 3453274"/>
              <a:gd name="connsiteY6" fmla="*/ 1270 h 569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3274" h="569702">
                <a:moveTo>
                  <a:pt x="794" y="1270"/>
                </a:moveTo>
                <a:lnTo>
                  <a:pt x="3453274" y="0"/>
                </a:lnTo>
                <a:cubicBezTo>
                  <a:pt x="3451562" y="188254"/>
                  <a:pt x="3449851" y="379047"/>
                  <a:pt x="3448139" y="567301"/>
                </a:cubicBezTo>
                <a:lnTo>
                  <a:pt x="1114876" y="569702"/>
                </a:lnTo>
                <a:cubicBezTo>
                  <a:pt x="1115850" y="519815"/>
                  <a:pt x="1112895" y="461919"/>
                  <a:pt x="1113869" y="412032"/>
                </a:cubicBezTo>
                <a:lnTo>
                  <a:pt x="0" y="413781"/>
                </a:lnTo>
                <a:cubicBezTo>
                  <a:pt x="265" y="335005"/>
                  <a:pt x="529" y="80046"/>
                  <a:pt x="794" y="1270"/>
                </a:cubicBezTo>
                <a:close/>
              </a:path>
            </a:pathLst>
          </a:custGeom>
          <a:gradFill>
            <a:gsLst>
              <a:gs pos="0">
                <a:schemeClr val="accent4">
                  <a:tint val="65000"/>
                  <a:satMod val="270000"/>
                  <a:alpha val="20000"/>
                </a:schemeClr>
              </a:gs>
              <a:gs pos="25000">
                <a:schemeClr val="accent4">
                  <a:tint val="60000"/>
                  <a:satMod val="300000"/>
                  <a:alpha val="20000"/>
                </a:schemeClr>
              </a:gs>
              <a:gs pos="100000">
                <a:schemeClr val="accent4">
                  <a:tint val="29000"/>
                  <a:satMod val="400000"/>
                  <a:alpha val="20000"/>
                </a:schemeClr>
              </a:gs>
            </a:gsLst>
          </a:gra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7" name="Rectangle 6"/>
          <p:cNvSpPr/>
          <p:nvPr/>
        </p:nvSpPr>
        <p:spPr>
          <a:xfrm>
            <a:off x="1341015" y="3549650"/>
            <a:ext cx="5580485" cy="1162050"/>
          </a:xfrm>
          <a:custGeom>
            <a:avLst/>
            <a:gdLst>
              <a:gd name="connsiteX0" fmla="*/ 0 w 2651860"/>
              <a:gd name="connsiteY0" fmla="*/ 0 h 850533"/>
              <a:gd name="connsiteX1" fmla="*/ 2651860 w 2651860"/>
              <a:gd name="connsiteY1" fmla="*/ 0 h 850533"/>
              <a:gd name="connsiteX2" fmla="*/ 2651860 w 2651860"/>
              <a:gd name="connsiteY2" fmla="*/ 850533 h 850533"/>
              <a:gd name="connsiteX3" fmla="*/ 0 w 2651860"/>
              <a:gd name="connsiteY3" fmla="*/ 850533 h 850533"/>
              <a:gd name="connsiteX4" fmla="*/ 0 w 2651860"/>
              <a:gd name="connsiteY4" fmla="*/ 0 h 850533"/>
              <a:gd name="connsiteX0" fmla="*/ 0 w 2651860"/>
              <a:gd name="connsiteY0" fmla="*/ 441 h 850974"/>
              <a:gd name="connsiteX1" fmla="*/ 1291259 w 2651860"/>
              <a:gd name="connsiteY1" fmla="*/ 0 h 850974"/>
              <a:gd name="connsiteX2" fmla="*/ 2651860 w 2651860"/>
              <a:gd name="connsiteY2" fmla="*/ 441 h 850974"/>
              <a:gd name="connsiteX3" fmla="*/ 2651860 w 2651860"/>
              <a:gd name="connsiteY3" fmla="*/ 850974 h 850974"/>
              <a:gd name="connsiteX4" fmla="*/ 0 w 2651860"/>
              <a:gd name="connsiteY4" fmla="*/ 850974 h 850974"/>
              <a:gd name="connsiteX5" fmla="*/ 0 w 2651860"/>
              <a:gd name="connsiteY5" fmla="*/ 441 h 850974"/>
              <a:gd name="connsiteX0" fmla="*/ 0 w 2651860"/>
              <a:gd name="connsiteY0" fmla="*/ 441 h 850974"/>
              <a:gd name="connsiteX1" fmla="*/ 1291259 w 2651860"/>
              <a:gd name="connsiteY1" fmla="*/ 0 h 850974"/>
              <a:gd name="connsiteX2" fmla="*/ 2651860 w 2651860"/>
              <a:gd name="connsiteY2" fmla="*/ 441 h 850974"/>
              <a:gd name="connsiteX3" fmla="*/ 2648571 w 2651860"/>
              <a:gd name="connsiteY3" fmla="*/ 323850 h 850974"/>
              <a:gd name="connsiteX4" fmla="*/ 2651860 w 2651860"/>
              <a:gd name="connsiteY4" fmla="*/ 850974 h 850974"/>
              <a:gd name="connsiteX5" fmla="*/ 0 w 2651860"/>
              <a:gd name="connsiteY5" fmla="*/ 850974 h 850974"/>
              <a:gd name="connsiteX6" fmla="*/ 0 w 2651860"/>
              <a:gd name="connsiteY6" fmla="*/ 441 h 850974"/>
              <a:gd name="connsiteX0" fmla="*/ 0 w 2651860"/>
              <a:gd name="connsiteY0" fmla="*/ 441 h 850974"/>
              <a:gd name="connsiteX1" fmla="*/ 1291259 w 2651860"/>
              <a:gd name="connsiteY1" fmla="*/ 0 h 850974"/>
              <a:gd name="connsiteX2" fmla="*/ 1287404 w 2651860"/>
              <a:gd name="connsiteY2" fmla="*/ 331435 h 850974"/>
              <a:gd name="connsiteX3" fmla="*/ 2648571 w 2651860"/>
              <a:gd name="connsiteY3" fmla="*/ 323850 h 850974"/>
              <a:gd name="connsiteX4" fmla="*/ 2651860 w 2651860"/>
              <a:gd name="connsiteY4" fmla="*/ 850974 h 850974"/>
              <a:gd name="connsiteX5" fmla="*/ 0 w 2651860"/>
              <a:gd name="connsiteY5" fmla="*/ 850974 h 850974"/>
              <a:gd name="connsiteX6" fmla="*/ 0 w 2651860"/>
              <a:gd name="connsiteY6" fmla="*/ 441 h 850974"/>
              <a:gd name="connsiteX0" fmla="*/ 0 w 2651860"/>
              <a:gd name="connsiteY0" fmla="*/ 441 h 850974"/>
              <a:gd name="connsiteX1" fmla="*/ 1291259 w 2651860"/>
              <a:gd name="connsiteY1" fmla="*/ 0 h 850974"/>
              <a:gd name="connsiteX2" fmla="*/ 1287404 w 2651860"/>
              <a:gd name="connsiteY2" fmla="*/ 331435 h 850974"/>
              <a:gd name="connsiteX3" fmla="*/ 2648571 w 2651860"/>
              <a:gd name="connsiteY3" fmla="*/ 323850 h 850974"/>
              <a:gd name="connsiteX4" fmla="*/ 2651860 w 2651860"/>
              <a:gd name="connsiteY4" fmla="*/ 850974 h 850974"/>
              <a:gd name="connsiteX5" fmla="*/ 0 w 2651860"/>
              <a:gd name="connsiteY5" fmla="*/ 850974 h 850974"/>
              <a:gd name="connsiteX6" fmla="*/ 0 w 2651860"/>
              <a:gd name="connsiteY6" fmla="*/ 441 h 850974"/>
              <a:gd name="connsiteX0" fmla="*/ 0 w 2651860"/>
              <a:gd name="connsiteY0" fmla="*/ 441 h 850974"/>
              <a:gd name="connsiteX1" fmla="*/ 1291259 w 2651860"/>
              <a:gd name="connsiteY1" fmla="*/ 0 h 850974"/>
              <a:gd name="connsiteX2" fmla="*/ 1287404 w 2651860"/>
              <a:gd name="connsiteY2" fmla="*/ 331435 h 850974"/>
              <a:gd name="connsiteX3" fmla="*/ 2648571 w 2651860"/>
              <a:gd name="connsiteY3" fmla="*/ 323850 h 850974"/>
              <a:gd name="connsiteX4" fmla="*/ 2651860 w 2651860"/>
              <a:gd name="connsiteY4" fmla="*/ 850974 h 850974"/>
              <a:gd name="connsiteX5" fmla="*/ 0 w 2651860"/>
              <a:gd name="connsiteY5" fmla="*/ 850974 h 850974"/>
              <a:gd name="connsiteX6" fmla="*/ 0 w 2651860"/>
              <a:gd name="connsiteY6" fmla="*/ 441 h 850974"/>
              <a:gd name="connsiteX0" fmla="*/ 0 w 2651860"/>
              <a:gd name="connsiteY0" fmla="*/ 441 h 850974"/>
              <a:gd name="connsiteX1" fmla="*/ 1291259 w 2651860"/>
              <a:gd name="connsiteY1" fmla="*/ 0 h 850974"/>
              <a:gd name="connsiteX2" fmla="*/ 1292166 w 2651860"/>
              <a:gd name="connsiteY2" fmla="*/ 326673 h 850974"/>
              <a:gd name="connsiteX3" fmla="*/ 2648571 w 2651860"/>
              <a:gd name="connsiteY3" fmla="*/ 323850 h 850974"/>
              <a:gd name="connsiteX4" fmla="*/ 2651860 w 2651860"/>
              <a:gd name="connsiteY4" fmla="*/ 850974 h 850974"/>
              <a:gd name="connsiteX5" fmla="*/ 0 w 2651860"/>
              <a:gd name="connsiteY5" fmla="*/ 850974 h 850974"/>
              <a:gd name="connsiteX6" fmla="*/ 0 w 2651860"/>
              <a:gd name="connsiteY6" fmla="*/ 441 h 850974"/>
              <a:gd name="connsiteX0" fmla="*/ 0 w 2651860"/>
              <a:gd name="connsiteY0" fmla="*/ 441 h 850974"/>
              <a:gd name="connsiteX1" fmla="*/ 1291259 w 2651860"/>
              <a:gd name="connsiteY1" fmla="*/ 0 h 850974"/>
              <a:gd name="connsiteX2" fmla="*/ 1292166 w 2651860"/>
              <a:gd name="connsiteY2" fmla="*/ 326673 h 850974"/>
              <a:gd name="connsiteX3" fmla="*/ 2648571 w 2651860"/>
              <a:gd name="connsiteY3" fmla="*/ 323850 h 850974"/>
              <a:gd name="connsiteX4" fmla="*/ 2651860 w 2651860"/>
              <a:gd name="connsiteY4" fmla="*/ 850974 h 850974"/>
              <a:gd name="connsiteX5" fmla="*/ 0 w 2651860"/>
              <a:gd name="connsiteY5" fmla="*/ 850974 h 850974"/>
              <a:gd name="connsiteX6" fmla="*/ 0 w 2651860"/>
              <a:gd name="connsiteY6" fmla="*/ 441 h 850974"/>
              <a:gd name="connsiteX0" fmla="*/ 0 w 2769228"/>
              <a:gd name="connsiteY0" fmla="*/ 441 h 850974"/>
              <a:gd name="connsiteX1" fmla="*/ 1291259 w 2769228"/>
              <a:gd name="connsiteY1" fmla="*/ 0 h 850974"/>
              <a:gd name="connsiteX2" fmla="*/ 1292166 w 2769228"/>
              <a:gd name="connsiteY2" fmla="*/ 326673 h 850974"/>
              <a:gd name="connsiteX3" fmla="*/ 2769221 w 2769228"/>
              <a:gd name="connsiteY3" fmla="*/ 168275 h 850974"/>
              <a:gd name="connsiteX4" fmla="*/ 2651860 w 2769228"/>
              <a:gd name="connsiteY4" fmla="*/ 850974 h 850974"/>
              <a:gd name="connsiteX5" fmla="*/ 0 w 2769228"/>
              <a:gd name="connsiteY5" fmla="*/ 850974 h 850974"/>
              <a:gd name="connsiteX6" fmla="*/ 0 w 2769228"/>
              <a:gd name="connsiteY6" fmla="*/ 441 h 850974"/>
              <a:gd name="connsiteX0" fmla="*/ 0 w 2769221"/>
              <a:gd name="connsiteY0" fmla="*/ 441 h 850974"/>
              <a:gd name="connsiteX1" fmla="*/ 1291259 w 2769221"/>
              <a:gd name="connsiteY1" fmla="*/ 0 h 850974"/>
              <a:gd name="connsiteX2" fmla="*/ 1292166 w 2769221"/>
              <a:gd name="connsiteY2" fmla="*/ 326673 h 850974"/>
              <a:gd name="connsiteX3" fmla="*/ 2769221 w 2769221"/>
              <a:gd name="connsiteY3" fmla="*/ 168275 h 850974"/>
              <a:gd name="connsiteX4" fmla="*/ 2651860 w 2769221"/>
              <a:gd name="connsiteY4" fmla="*/ 850974 h 850974"/>
              <a:gd name="connsiteX5" fmla="*/ 0 w 2769221"/>
              <a:gd name="connsiteY5" fmla="*/ 850974 h 850974"/>
              <a:gd name="connsiteX6" fmla="*/ 0 w 2769221"/>
              <a:gd name="connsiteY6" fmla="*/ 441 h 850974"/>
              <a:gd name="connsiteX0" fmla="*/ 0 w 2654921"/>
              <a:gd name="connsiteY0" fmla="*/ 441 h 850974"/>
              <a:gd name="connsiteX1" fmla="*/ 1291259 w 2654921"/>
              <a:gd name="connsiteY1" fmla="*/ 0 h 850974"/>
              <a:gd name="connsiteX2" fmla="*/ 1292166 w 2654921"/>
              <a:gd name="connsiteY2" fmla="*/ 326673 h 850974"/>
              <a:gd name="connsiteX3" fmla="*/ 2654921 w 2654921"/>
              <a:gd name="connsiteY3" fmla="*/ 327025 h 850974"/>
              <a:gd name="connsiteX4" fmla="*/ 2651860 w 2654921"/>
              <a:gd name="connsiteY4" fmla="*/ 850974 h 850974"/>
              <a:gd name="connsiteX5" fmla="*/ 0 w 2654921"/>
              <a:gd name="connsiteY5" fmla="*/ 850974 h 850974"/>
              <a:gd name="connsiteX6" fmla="*/ 0 w 2654921"/>
              <a:gd name="connsiteY6" fmla="*/ 441 h 850974"/>
              <a:gd name="connsiteX0" fmla="*/ 0 w 2654921"/>
              <a:gd name="connsiteY0" fmla="*/ 441 h 850974"/>
              <a:gd name="connsiteX1" fmla="*/ 838106 w 2654921"/>
              <a:gd name="connsiteY1" fmla="*/ 0 h 850974"/>
              <a:gd name="connsiteX2" fmla="*/ 1292166 w 2654921"/>
              <a:gd name="connsiteY2" fmla="*/ 326673 h 850974"/>
              <a:gd name="connsiteX3" fmla="*/ 2654921 w 2654921"/>
              <a:gd name="connsiteY3" fmla="*/ 327025 h 850974"/>
              <a:gd name="connsiteX4" fmla="*/ 2651860 w 2654921"/>
              <a:gd name="connsiteY4" fmla="*/ 850974 h 850974"/>
              <a:gd name="connsiteX5" fmla="*/ 0 w 2654921"/>
              <a:gd name="connsiteY5" fmla="*/ 850974 h 850974"/>
              <a:gd name="connsiteX6" fmla="*/ 0 w 2654921"/>
              <a:gd name="connsiteY6" fmla="*/ 441 h 850974"/>
              <a:gd name="connsiteX0" fmla="*/ 0 w 2654921"/>
              <a:gd name="connsiteY0" fmla="*/ 441 h 850974"/>
              <a:gd name="connsiteX1" fmla="*/ 838106 w 2654921"/>
              <a:gd name="connsiteY1" fmla="*/ 0 h 850974"/>
              <a:gd name="connsiteX2" fmla="*/ 1292166 w 2654921"/>
              <a:gd name="connsiteY2" fmla="*/ 326673 h 850974"/>
              <a:gd name="connsiteX3" fmla="*/ 2654921 w 2654921"/>
              <a:gd name="connsiteY3" fmla="*/ 327025 h 850974"/>
              <a:gd name="connsiteX4" fmla="*/ 2651860 w 2654921"/>
              <a:gd name="connsiteY4" fmla="*/ 850974 h 850974"/>
              <a:gd name="connsiteX5" fmla="*/ 0 w 2654921"/>
              <a:gd name="connsiteY5" fmla="*/ 850974 h 850974"/>
              <a:gd name="connsiteX6" fmla="*/ 0 w 2654921"/>
              <a:gd name="connsiteY6" fmla="*/ 441 h 850974"/>
              <a:gd name="connsiteX0" fmla="*/ 0 w 2654921"/>
              <a:gd name="connsiteY0" fmla="*/ 441 h 850974"/>
              <a:gd name="connsiteX1" fmla="*/ 838106 w 2654921"/>
              <a:gd name="connsiteY1" fmla="*/ 0 h 850974"/>
              <a:gd name="connsiteX2" fmla="*/ 835992 w 2654921"/>
              <a:gd name="connsiteY2" fmla="*/ 298190 h 850974"/>
              <a:gd name="connsiteX3" fmla="*/ 2654921 w 2654921"/>
              <a:gd name="connsiteY3" fmla="*/ 327025 h 850974"/>
              <a:gd name="connsiteX4" fmla="*/ 2651860 w 2654921"/>
              <a:gd name="connsiteY4" fmla="*/ 850974 h 850974"/>
              <a:gd name="connsiteX5" fmla="*/ 0 w 2654921"/>
              <a:gd name="connsiteY5" fmla="*/ 850974 h 850974"/>
              <a:gd name="connsiteX6" fmla="*/ 0 w 2654921"/>
              <a:gd name="connsiteY6" fmla="*/ 441 h 850974"/>
              <a:gd name="connsiteX0" fmla="*/ 0 w 2654921"/>
              <a:gd name="connsiteY0" fmla="*/ 441 h 850974"/>
              <a:gd name="connsiteX1" fmla="*/ 838106 w 2654921"/>
              <a:gd name="connsiteY1" fmla="*/ 0 h 850974"/>
              <a:gd name="connsiteX2" fmla="*/ 835992 w 2654921"/>
              <a:gd name="connsiteY2" fmla="*/ 298190 h 850974"/>
              <a:gd name="connsiteX3" fmla="*/ 2654921 w 2654921"/>
              <a:gd name="connsiteY3" fmla="*/ 293794 h 850974"/>
              <a:gd name="connsiteX4" fmla="*/ 2651860 w 2654921"/>
              <a:gd name="connsiteY4" fmla="*/ 850974 h 850974"/>
              <a:gd name="connsiteX5" fmla="*/ 0 w 2654921"/>
              <a:gd name="connsiteY5" fmla="*/ 850974 h 850974"/>
              <a:gd name="connsiteX6" fmla="*/ 0 w 2654921"/>
              <a:gd name="connsiteY6" fmla="*/ 441 h 850974"/>
              <a:gd name="connsiteX0" fmla="*/ 0 w 2654921"/>
              <a:gd name="connsiteY0" fmla="*/ 441 h 850974"/>
              <a:gd name="connsiteX1" fmla="*/ 835085 w 2654921"/>
              <a:gd name="connsiteY1" fmla="*/ 0 h 850974"/>
              <a:gd name="connsiteX2" fmla="*/ 835992 w 2654921"/>
              <a:gd name="connsiteY2" fmla="*/ 298190 h 850974"/>
              <a:gd name="connsiteX3" fmla="*/ 2654921 w 2654921"/>
              <a:gd name="connsiteY3" fmla="*/ 293794 h 850974"/>
              <a:gd name="connsiteX4" fmla="*/ 2651860 w 2654921"/>
              <a:gd name="connsiteY4" fmla="*/ 850974 h 850974"/>
              <a:gd name="connsiteX5" fmla="*/ 0 w 2654921"/>
              <a:gd name="connsiteY5" fmla="*/ 850974 h 850974"/>
              <a:gd name="connsiteX6" fmla="*/ 0 w 2654921"/>
              <a:gd name="connsiteY6" fmla="*/ 441 h 850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4921" h="850974">
                <a:moveTo>
                  <a:pt x="0" y="441"/>
                </a:moveTo>
                <a:lnTo>
                  <a:pt x="835085" y="0"/>
                </a:lnTo>
                <a:cubicBezTo>
                  <a:pt x="834380" y="99397"/>
                  <a:pt x="836697" y="198793"/>
                  <a:pt x="835992" y="298190"/>
                </a:cubicBezTo>
                <a:lnTo>
                  <a:pt x="2654921" y="293794"/>
                </a:lnTo>
                <a:cubicBezTo>
                  <a:pt x="2653901" y="468444"/>
                  <a:pt x="2652880" y="676324"/>
                  <a:pt x="2651860" y="850974"/>
                </a:cubicBezTo>
                <a:lnTo>
                  <a:pt x="0" y="850974"/>
                </a:lnTo>
                <a:lnTo>
                  <a:pt x="0" y="441"/>
                </a:lnTo>
                <a:close/>
              </a:path>
            </a:pathLst>
          </a:custGeom>
          <a:gradFill>
            <a:gsLst>
              <a:gs pos="0">
                <a:schemeClr val="accent3">
                  <a:tint val="65000"/>
                  <a:satMod val="270000"/>
                  <a:alpha val="20000"/>
                </a:schemeClr>
              </a:gs>
              <a:gs pos="25000">
                <a:schemeClr val="accent3">
                  <a:tint val="60000"/>
                  <a:satMod val="300000"/>
                  <a:alpha val="20000"/>
                </a:schemeClr>
              </a:gs>
              <a:gs pos="100000">
                <a:schemeClr val="accent3">
                  <a:tint val="29000"/>
                  <a:satMod val="400000"/>
                  <a:alpha val="2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>
              <a:solidFill>
                <a:schemeClr val="dk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849" y="1196752"/>
            <a:ext cx="7267575" cy="4171950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glow rad="101600">
              <a:schemeClr val="accent3">
                <a:lumMod val="20000"/>
                <a:lumOff val="80000"/>
                <a:alpha val="6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9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C# 5 ir </a:t>
            </a:r>
            <a:r>
              <a:rPr lang="en-US" dirty="0" err="1" smtClean="0"/>
              <a:t>async</a:t>
            </a:r>
            <a:r>
              <a:rPr lang="en-US" dirty="0" smtClean="0"/>
              <a:t>/await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/>
          <a:lstStyle/>
          <a:p>
            <a:r>
              <a:rPr lang="lt-LT" smtClean="0"/>
              <a:t>Sinchroninis </a:t>
            </a:r>
            <a:r>
              <a:rPr lang="en-US" smtClean="0"/>
              <a:t>MVC 4 action metodas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z="3200" smtClean="0"/>
              <a:t/>
            </a:r>
            <a:br>
              <a:rPr lang="en-US" sz="3200" smtClean="0"/>
            </a:br>
            <a:endParaRPr lang="en-US" sz="3600" smtClean="0"/>
          </a:p>
          <a:p>
            <a:r>
              <a:rPr lang="en-US"/>
              <a:t>Asin</a:t>
            </a:r>
            <a:r>
              <a:rPr lang="lt-LT"/>
              <a:t>chroninis </a:t>
            </a:r>
            <a:r>
              <a:rPr lang="en-US"/>
              <a:t>MVC 4 action </a:t>
            </a:r>
            <a:r>
              <a:rPr lang="en-US" smtClean="0"/>
              <a:t>metodas</a:t>
            </a:r>
            <a:br>
              <a:rPr lang="en-US" smtClean="0"/>
            </a:br>
            <a:endParaRPr lang="lt-L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62"/>
          <a:stretch/>
        </p:blipFill>
        <p:spPr bwMode="auto">
          <a:xfrm>
            <a:off x="996430" y="3477113"/>
            <a:ext cx="4667250" cy="1763547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glow rad="101600">
              <a:schemeClr val="accent3">
                <a:lumMod val="20000"/>
                <a:lumOff val="80000"/>
                <a:alpha val="6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01515" y="3858113"/>
            <a:ext cx="1240507" cy="159618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noFill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75137" y="3553313"/>
            <a:ext cx="352028" cy="159618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noFill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06055" y="3855459"/>
            <a:ext cx="360000" cy="159618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noFill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45772" y="4469623"/>
            <a:ext cx="360000" cy="159618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noFill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06155" y="4467222"/>
            <a:ext cx="360000" cy="159618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noFill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50" y="1124744"/>
            <a:ext cx="4667250" cy="1752600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glow rad="101600">
              <a:schemeClr val="accent3">
                <a:lumMod val="20000"/>
                <a:lumOff val="80000"/>
                <a:alpha val="6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6" name="Oval 15"/>
          <p:cNvSpPr/>
          <p:nvPr/>
        </p:nvSpPr>
        <p:spPr>
          <a:xfrm>
            <a:off x="2940646" y="3344557"/>
            <a:ext cx="144016" cy="14401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smtClean="0"/>
              <a:t>1</a:t>
            </a:r>
            <a:endParaRPr lang="lt-LT"/>
          </a:p>
        </p:txBody>
      </p:sp>
      <p:sp>
        <p:nvSpPr>
          <p:cNvPr id="21" name="Oval 20"/>
          <p:cNvSpPr/>
          <p:nvPr/>
        </p:nvSpPr>
        <p:spPr>
          <a:xfrm>
            <a:off x="1701438" y="3694763"/>
            <a:ext cx="144016" cy="14401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smtClean="0"/>
              <a:t>2</a:t>
            </a:r>
            <a:endParaRPr lang="lt-LT"/>
          </a:p>
        </p:txBody>
      </p:sp>
      <p:sp>
        <p:nvSpPr>
          <p:cNvPr id="23" name="Oval 22"/>
          <p:cNvSpPr/>
          <p:nvPr/>
        </p:nvSpPr>
        <p:spPr>
          <a:xfrm>
            <a:off x="2098318" y="3699787"/>
            <a:ext cx="144016" cy="14401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smtClean="0"/>
              <a:t>3</a:t>
            </a:r>
            <a:endParaRPr lang="lt-LT"/>
          </a:p>
        </p:txBody>
      </p:sp>
      <p:sp>
        <p:nvSpPr>
          <p:cNvPr id="24" name="Oval 23"/>
          <p:cNvSpPr/>
          <p:nvPr/>
        </p:nvSpPr>
        <p:spPr>
          <a:xfrm>
            <a:off x="4042534" y="4327763"/>
            <a:ext cx="144016" cy="14401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smtClean="0"/>
              <a:t>4</a:t>
            </a:r>
            <a:endParaRPr lang="lt-LT"/>
          </a:p>
        </p:txBody>
      </p:sp>
      <p:sp>
        <p:nvSpPr>
          <p:cNvPr id="25" name="Oval 24"/>
          <p:cNvSpPr/>
          <p:nvPr/>
        </p:nvSpPr>
        <p:spPr>
          <a:xfrm>
            <a:off x="2694478" y="4327763"/>
            <a:ext cx="144016" cy="14401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smtClean="0"/>
              <a:t>5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3471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21" grpId="0" animBg="1"/>
      <p:bldP spid="23" grpId="0" animBg="1"/>
      <p:bldP spid="24" grpId="0" animBg="1"/>
      <p:bldP spid="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afftrai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9BD64F"/>
      </a:hlink>
      <a:folHlink>
        <a:srgbClr val="5B951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500" cap="flat" cmpd="sng" algn="ctr">
          <a:solidFill>
            <a:schemeClr val="phClr">
              <a:satMod val="150000"/>
            </a:schemeClr>
          </a:solidFill>
          <a:prstDash val="solid"/>
        </a:ln>
        <a:ln w="50800" cap="flat" cmpd="thickThin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70000"/>
                <a:satMod val="155000"/>
              </a:schemeClr>
            </a:gs>
            <a:gs pos="100000">
              <a:schemeClr val="phClr">
                <a:tint val="9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0"/>
                <a:satMod val="350000"/>
              </a:schemeClr>
              <a:schemeClr val="phClr">
                <a:tint val="80000"/>
              </a:schemeClr>
            </a:duotone>
          </a:blip>
          <a:tile tx="0" ty="0" sx="75000" sy="75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3C36621-6C65-4A61-A938-FD74A2B05B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Stafftrain</Template>
  <TotalTime>0</TotalTime>
  <Words>230</Words>
  <Application>Microsoft Office PowerPoint</Application>
  <PresentationFormat>On-screen Show (4:3)</PresentationFormat>
  <Paragraphs>81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Stafftrain</vt:lpstr>
      <vt:lpstr>C# 5 ir async/await</vt:lpstr>
      <vt:lpstr>Šiek tiek istorijos</vt:lpstr>
      <vt:lpstr>Asinchronija</vt:lpstr>
      <vt:lpstr>Asinchronija šiandien</vt:lpstr>
      <vt:lpstr>Kam vargti?</vt:lpstr>
      <vt:lpstr>Metas kodui!</vt:lpstr>
      <vt:lpstr>C# 5 ir async/await</vt:lpstr>
      <vt:lpstr>C# 5 ir async/await</vt:lpstr>
      <vt:lpstr>C# 5 ir async/await</vt:lpstr>
      <vt:lpstr>Metas kodui!</vt:lpstr>
      <vt:lpstr>Nuorodos</vt:lpstr>
      <vt:lpstr>Klausimai?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2011-09-18T08:29:09Z</dcterms:created>
  <dcterms:modified xsi:type="dcterms:W3CDTF">2011-11-27T18:28:36Z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TC101671289990</vt:lpwstr>
  </property>
</Properties>
</file>